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heme/themeOverride4.xml" ContentType="application/vnd.openxmlformats-officedocument.themeOverr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9" r:id="rId3"/>
    <p:sldId id="293" r:id="rId4"/>
    <p:sldId id="294" r:id="rId5"/>
    <p:sldId id="295" r:id="rId6"/>
    <p:sldId id="258" r:id="rId7"/>
    <p:sldId id="296" r:id="rId8"/>
    <p:sldId id="298" r:id="rId9"/>
    <p:sldId id="297" r:id="rId10"/>
    <p:sldId id="284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799" userDrawn="1">
          <p15:clr>
            <a:srgbClr val="A4A3A4"/>
          </p15:clr>
        </p15:guide>
        <p15:guide id="6" orient="horz" pos="38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6F7022-6A4E-4FA3-BAC9-233CFC29774C}" v="26" dt="2023-09-13T15:13:39.103"/>
    <p1510:client id="{B17EA173-F8D3-4DBB-8CCB-F7E70C1A4B55}" v="256" dt="2023-09-13T15:43:26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29" y="82"/>
      </p:cViewPr>
      <p:guideLst>
        <p:guide orient="horz" pos="2160"/>
        <p:guide pos="3840"/>
        <p:guide pos="551"/>
        <p:guide pos="7129"/>
        <p:guide orient="horz" pos="799"/>
        <p:guide orient="horz" pos="386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j cao" userId="147dda60417aaae2" providerId="Windows Live" clId="Web-{B17EA173-F8D3-4DBB-8CCB-F7E70C1A4B55}"/>
    <pc:docChg chg="addSld delSld modSld">
      <pc:chgData name="kj cao" userId="147dda60417aaae2" providerId="Windows Live" clId="Web-{B17EA173-F8D3-4DBB-8CCB-F7E70C1A4B55}" dt="2023-09-13T15:43:22.046" v="184" actId="1076"/>
      <pc:docMkLst>
        <pc:docMk/>
      </pc:docMkLst>
      <pc:sldChg chg="addSp delSp modSp">
        <pc:chgData name="kj cao" userId="147dda60417aaae2" providerId="Windows Live" clId="Web-{B17EA173-F8D3-4DBB-8CCB-F7E70C1A4B55}" dt="2023-09-13T15:32:17.984" v="125" actId="14100"/>
        <pc:sldMkLst>
          <pc:docMk/>
          <pc:sldMk cId="3692309978" sldId="258"/>
        </pc:sldMkLst>
        <pc:spChg chg="add">
          <ac:chgData name="kj cao" userId="147dda60417aaae2" providerId="Windows Live" clId="Web-{B17EA173-F8D3-4DBB-8CCB-F7E70C1A4B55}" dt="2023-09-13T15:31:13.341" v="114"/>
          <ac:spMkLst>
            <pc:docMk/>
            <pc:sldMk cId="3692309978" sldId="258"/>
            <ac:spMk id="6" creationId="{9E7B247C-5A92-628B-AB54-DB2FC0EE2D88}"/>
          </ac:spMkLst>
        </pc:spChg>
        <pc:spChg chg="add mod">
          <ac:chgData name="kj cao" userId="147dda60417aaae2" providerId="Windows Live" clId="Web-{B17EA173-F8D3-4DBB-8CCB-F7E70C1A4B55}" dt="2023-09-13T15:31:28.264" v="120" actId="1076"/>
          <ac:spMkLst>
            <pc:docMk/>
            <pc:sldMk cId="3692309978" sldId="258"/>
            <ac:spMk id="7" creationId="{0E25648E-C584-14A4-4D94-1FC126810BB5}"/>
          </ac:spMkLst>
        </pc:spChg>
        <pc:spChg chg="mod">
          <ac:chgData name="kj cao" userId="147dda60417aaae2" providerId="Windows Live" clId="Web-{B17EA173-F8D3-4DBB-8CCB-F7E70C1A4B55}" dt="2023-09-13T15:30:58.794" v="107" actId="20577"/>
          <ac:spMkLst>
            <pc:docMk/>
            <pc:sldMk cId="3692309978" sldId="258"/>
            <ac:spMk id="27" creationId="{00000000-0000-0000-0000-000000000000}"/>
          </ac:spMkLst>
        </pc:spChg>
        <pc:picChg chg="del">
          <ac:chgData name="kj cao" userId="147dda60417aaae2" providerId="Windows Live" clId="Web-{B17EA173-F8D3-4DBB-8CCB-F7E70C1A4B55}" dt="2023-09-13T15:30:58.888" v="108"/>
          <ac:picMkLst>
            <pc:docMk/>
            <pc:sldMk cId="3692309978" sldId="258"/>
            <ac:picMk id="5" creationId="{C2A1699A-2C79-FE05-A4BA-9331CC51D087}"/>
          </ac:picMkLst>
        </pc:picChg>
        <pc:picChg chg="add mod">
          <ac:chgData name="kj cao" userId="147dda60417aaae2" providerId="Windows Live" clId="Web-{B17EA173-F8D3-4DBB-8CCB-F7E70C1A4B55}" dt="2023-09-13T15:32:17.984" v="125" actId="14100"/>
          <ac:picMkLst>
            <pc:docMk/>
            <pc:sldMk cId="3692309978" sldId="258"/>
            <ac:picMk id="8" creationId="{C8157477-208B-F53D-A665-66F52FE6CB1C}"/>
          </ac:picMkLst>
        </pc:picChg>
        <pc:picChg chg="del">
          <ac:chgData name="kj cao" userId="147dda60417aaae2" providerId="Windows Live" clId="Web-{B17EA173-F8D3-4DBB-8CCB-F7E70C1A4B55}" dt="2023-09-13T15:30:58.919" v="109"/>
          <ac:picMkLst>
            <pc:docMk/>
            <pc:sldMk cId="3692309978" sldId="258"/>
            <ac:picMk id="1031" creationId="{00000000-0000-0000-0000-000000000000}"/>
          </ac:picMkLst>
        </pc:picChg>
      </pc:sldChg>
      <pc:sldChg chg="del">
        <pc:chgData name="kj cao" userId="147dda60417aaae2" providerId="Windows Live" clId="Web-{B17EA173-F8D3-4DBB-8CCB-F7E70C1A4B55}" dt="2023-09-13T15:31:03.888" v="111"/>
        <pc:sldMkLst>
          <pc:docMk/>
          <pc:sldMk cId="362456454" sldId="264"/>
        </pc:sldMkLst>
      </pc:sldChg>
      <pc:sldChg chg="addSp delSp modSp delAnim">
        <pc:chgData name="kj cao" userId="147dda60417aaae2" providerId="Windows Live" clId="Web-{B17EA173-F8D3-4DBB-8CCB-F7E70C1A4B55}" dt="2023-09-13T15:16:59.493" v="23" actId="14100"/>
        <pc:sldMkLst>
          <pc:docMk/>
          <pc:sldMk cId="596762550" sldId="269"/>
        </pc:sldMkLst>
        <pc:spChg chg="add mod">
          <ac:chgData name="kj cao" userId="147dda60417aaae2" providerId="Windows Live" clId="Web-{B17EA173-F8D3-4DBB-8CCB-F7E70C1A4B55}" dt="2023-09-13T15:16:59.493" v="23" actId="14100"/>
          <ac:spMkLst>
            <pc:docMk/>
            <pc:sldMk cId="596762550" sldId="269"/>
            <ac:spMk id="2" creationId="{03FCBB4B-35F4-C1A7-83B0-25D2CD4C855A}"/>
          </ac:spMkLst>
        </pc:spChg>
        <pc:spChg chg="mod topLvl">
          <ac:chgData name="kj cao" userId="147dda60417aaae2" providerId="Windows Live" clId="Web-{B17EA173-F8D3-4DBB-8CCB-F7E70C1A4B55}" dt="2023-09-13T15:16:22.899" v="11"/>
          <ac:spMkLst>
            <pc:docMk/>
            <pc:sldMk cId="596762550" sldId="269"/>
            <ac:spMk id="10" creationId="{00000000-0000-0000-0000-000000000000}"/>
          </ac:spMkLst>
        </pc:spChg>
        <pc:spChg chg="mod">
          <ac:chgData name="kj cao" userId="147dda60417aaae2" providerId="Windows Live" clId="Web-{B17EA173-F8D3-4DBB-8CCB-F7E70C1A4B55}" dt="2023-09-13T15:16:48.134" v="19" actId="20577"/>
          <ac:spMkLst>
            <pc:docMk/>
            <pc:sldMk cId="596762550" sldId="269"/>
            <ac:spMk id="14" creationId="{00000000-0000-0000-0000-000000000000}"/>
          </ac:spMkLst>
        </pc:spChg>
        <pc:spChg chg="del topLvl">
          <ac:chgData name="kj cao" userId="147dda60417aaae2" providerId="Windows Live" clId="Web-{B17EA173-F8D3-4DBB-8CCB-F7E70C1A4B55}" dt="2023-09-13T15:16:22.899" v="11"/>
          <ac:spMkLst>
            <pc:docMk/>
            <pc:sldMk cId="596762550" sldId="269"/>
            <ac:spMk id="15" creationId="{00000000-0000-0000-0000-000000000000}"/>
          </ac:spMkLst>
        </pc:spChg>
        <pc:spChg chg="del">
          <ac:chgData name="kj cao" userId="147dda60417aaae2" providerId="Windows Live" clId="Web-{B17EA173-F8D3-4DBB-8CCB-F7E70C1A4B55}" dt="2023-09-13T15:16:43.727" v="18"/>
          <ac:spMkLst>
            <pc:docMk/>
            <pc:sldMk cId="596762550" sldId="269"/>
            <ac:spMk id="25" creationId="{00000000-0000-0000-0000-000000000000}"/>
          </ac:spMkLst>
        </pc:spChg>
        <pc:grpChg chg="del">
          <ac:chgData name="kj cao" userId="147dda60417aaae2" providerId="Windows Live" clId="Web-{B17EA173-F8D3-4DBB-8CCB-F7E70C1A4B55}" dt="2023-09-13T15:16:22.899" v="11"/>
          <ac:grpSpMkLst>
            <pc:docMk/>
            <pc:sldMk cId="596762550" sldId="269"/>
            <ac:grpSpMk id="6" creationId="{00000000-0000-0000-0000-000000000000}"/>
          </ac:grpSpMkLst>
        </pc:grpChg>
        <pc:picChg chg="add mod">
          <ac:chgData name="kj cao" userId="147dda60417aaae2" providerId="Windows Live" clId="Web-{B17EA173-F8D3-4DBB-8CCB-F7E70C1A4B55}" dt="2023-09-13T15:16:34.368" v="17" actId="14100"/>
          <ac:picMkLst>
            <pc:docMk/>
            <pc:sldMk cId="596762550" sldId="269"/>
            <ac:picMk id="3" creationId="{A92E87B5-61D4-7BF9-F328-39BEEFDD7E1C}"/>
          </ac:picMkLst>
        </pc:picChg>
      </pc:sldChg>
      <pc:sldChg chg="addSp delSp modSp">
        <pc:chgData name="kj cao" userId="147dda60417aaae2" providerId="Windows Live" clId="Web-{B17EA173-F8D3-4DBB-8CCB-F7E70C1A4B55}" dt="2023-09-13T15:40:03.057" v="173" actId="20577"/>
        <pc:sldMkLst>
          <pc:docMk/>
          <pc:sldMk cId="133910551" sldId="284"/>
        </pc:sldMkLst>
        <pc:spChg chg="del">
          <ac:chgData name="kj cao" userId="147dda60417aaae2" providerId="Windows Live" clId="Web-{B17EA173-F8D3-4DBB-8CCB-F7E70C1A4B55}" dt="2023-09-13T15:36:40.771" v="141"/>
          <ac:spMkLst>
            <pc:docMk/>
            <pc:sldMk cId="133910551" sldId="284"/>
            <ac:spMk id="3" creationId="{5407CA91-5763-C0EA-33FD-7ECB5FF2E134}"/>
          </ac:spMkLst>
        </pc:spChg>
        <pc:spChg chg="add mod">
          <ac:chgData name="kj cao" userId="147dda60417aaae2" providerId="Windows Live" clId="Web-{B17EA173-F8D3-4DBB-8CCB-F7E70C1A4B55}" dt="2023-09-13T15:40:03.057" v="173" actId="20577"/>
          <ac:spMkLst>
            <pc:docMk/>
            <pc:sldMk cId="133910551" sldId="284"/>
            <ac:spMk id="4" creationId="{FCBADC92-11F0-5FF2-8E9E-2905A993860B}"/>
          </ac:spMkLst>
        </pc:spChg>
      </pc:sldChg>
      <pc:sldChg chg="del">
        <pc:chgData name="kj cao" userId="147dda60417aaae2" providerId="Windows Live" clId="Web-{B17EA173-F8D3-4DBB-8CCB-F7E70C1A4B55}" dt="2023-09-13T15:16:52.852" v="20"/>
        <pc:sldMkLst>
          <pc:docMk/>
          <pc:sldMk cId="2464606983" sldId="287"/>
        </pc:sldMkLst>
      </pc:sldChg>
      <pc:sldChg chg="del">
        <pc:chgData name="kj cao" userId="147dda60417aaae2" providerId="Windows Live" clId="Web-{B17EA173-F8D3-4DBB-8CCB-F7E70C1A4B55}" dt="2023-09-13T15:16:52.868" v="21"/>
        <pc:sldMkLst>
          <pc:docMk/>
          <pc:sldMk cId="1680474900" sldId="288"/>
        </pc:sldMkLst>
      </pc:sldChg>
      <pc:sldChg chg="del">
        <pc:chgData name="kj cao" userId="147dda60417aaae2" providerId="Windows Live" clId="Web-{B17EA173-F8D3-4DBB-8CCB-F7E70C1A4B55}" dt="2023-09-13T15:31:03.622" v="110"/>
        <pc:sldMkLst>
          <pc:docMk/>
          <pc:sldMk cId="3145158296" sldId="289"/>
        </pc:sldMkLst>
      </pc:sldChg>
      <pc:sldChg chg="del">
        <pc:chgData name="kj cao" userId="147dda60417aaae2" providerId="Windows Live" clId="Web-{B17EA173-F8D3-4DBB-8CCB-F7E70C1A4B55}" dt="2023-09-13T15:31:03.919" v="113"/>
        <pc:sldMkLst>
          <pc:docMk/>
          <pc:sldMk cId="192597022" sldId="291"/>
        </pc:sldMkLst>
      </pc:sldChg>
      <pc:sldChg chg="del">
        <pc:chgData name="kj cao" userId="147dda60417aaae2" providerId="Windows Live" clId="Web-{B17EA173-F8D3-4DBB-8CCB-F7E70C1A4B55}" dt="2023-09-13T15:31:03.904" v="112"/>
        <pc:sldMkLst>
          <pc:docMk/>
          <pc:sldMk cId="2639494072" sldId="292"/>
        </pc:sldMkLst>
      </pc:sldChg>
      <pc:sldChg chg="addSp delSp modSp add replId">
        <pc:chgData name="kj cao" userId="147dda60417aaae2" providerId="Windows Live" clId="Web-{B17EA173-F8D3-4DBB-8CCB-F7E70C1A4B55}" dt="2023-09-13T15:38:50.305" v="142"/>
        <pc:sldMkLst>
          <pc:docMk/>
          <pc:sldMk cId="3050693131" sldId="293"/>
        </pc:sldMkLst>
        <pc:spChg chg="del">
          <ac:chgData name="kj cao" userId="147dda60417aaae2" providerId="Windows Live" clId="Web-{B17EA173-F8D3-4DBB-8CCB-F7E70C1A4B55}" dt="2023-09-13T15:38:50.305" v="142"/>
          <ac:spMkLst>
            <pc:docMk/>
            <pc:sldMk cId="3050693131" sldId="293"/>
            <ac:spMk id="2" creationId="{03FCBB4B-35F4-C1A7-83B0-25D2CD4C855A}"/>
          </ac:spMkLst>
        </pc:spChg>
        <pc:spChg chg="add mod">
          <ac:chgData name="kj cao" userId="147dda60417aaae2" providerId="Windows Live" clId="Web-{B17EA173-F8D3-4DBB-8CCB-F7E70C1A4B55}" dt="2023-09-13T15:24:48.442" v="70" actId="20577"/>
          <ac:spMkLst>
            <pc:docMk/>
            <pc:sldMk cId="3050693131" sldId="293"/>
            <ac:spMk id="4" creationId="{8FF29D54-D93C-3C27-3684-05B839BAC713}"/>
          </ac:spMkLst>
        </pc:spChg>
        <pc:picChg chg="del">
          <ac:chgData name="kj cao" userId="147dda60417aaae2" providerId="Windows Live" clId="Web-{B17EA173-F8D3-4DBB-8CCB-F7E70C1A4B55}" dt="2023-09-13T15:19:56.811" v="25"/>
          <ac:picMkLst>
            <pc:docMk/>
            <pc:sldMk cId="3050693131" sldId="293"/>
            <ac:picMk id="3" creationId="{A92E87B5-61D4-7BF9-F328-39BEEFDD7E1C}"/>
          </ac:picMkLst>
        </pc:picChg>
      </pc:sldChg>
      <pc:sldChg chg="addSp delSp modSp add replId">
        <pc:chgData name="kj cao" userId="147dda60417aaae2" providerId="Windows Live" clId="Web-{B17EA173-F8D3-4DBB-8CCB-F7E70C1A4B55}" dt="2023-09-13T15:38:56.790" v="143"/>
        <pc:sldMkLst>
          <pc:docMk/>
          <pc:sldMk cId="3181477071" sldId="294"/>
        </pc:sldMkLst>
        <pc:spChg chg="del">
          <ac:chgData name="kj cao" userId="147dda60417aaae2" providerId="Windows Live" clId="Web-{B17EA173-F8D3-4DBB-8CCB-F7E70C1A4B55}" dt="2023-09-13T15:38:56.790" v="143"/>
          <ac:spMkLst>
            <pc:docMk/>
            <pc:sldMk cId="3181477071" sldId="294"/>
            <ac:spMk id="2" creationId="{03FCBB4B-35F4-C1A7-83B0-25D2CD4C855A}"/>
          </ac:spMkLst>
        </pc:spChg>
        <pc:spChg chg="del">
          <ac:chgData name="kj cao" userId="147dda60417aaae2" providerId="Windows Live" clId="Web-{B17EA173-F8D3-4DBB-8CCB-F7E70C1A4B55}" dt="2023-09-13T15:23:01.611" v="54"/>
          <ac:spMkLst>
            <pc:docMk/>
            <pc:sldMk cId="3181477071" sldId="294"/>
            <ac:spMk id="4" creationId="{8FF29D54-D93C-3C27-3684-05B839BAC713}"/>
          </ac:spMkLst>
        </pc:spChg>
        <pc:spChg chg="add mod">
          <ac:chgData name="kj cao" userId="147dda60417aaae2" providerId="Windows Live" clId="Web-{B17EA173-F8D3-4DBB-8CCB-F7E70C1A4B55}" dt="2023-09-13T15:28:22.072" v="93" actId="20577"/>
          <ac:spMkLst>
            <pc:docMk/>
            <pc:sldMk cId="3181477071" sldId="294"/>
            <ac:spMk id="5" creationId="{25D487D8-6087-8E92-074C-E2FCA298A1F2}"/>
          </ac:spMkLst>
        </pc:spChg>
        <pc:spChg chg="mod">
          <ac:chgData name="kj cao" userId="147dda60417aaae2" providerId="Windows Live" clId="Web-{B17EA173-F8D3-4DBB-8CCB-F7E70C1A4B55}" dt="2023-09-13T15:23:48.581" v="65" actId="20577"/>
          <ac:spMkLst>
            <pc:docMk/>
            <pc:sldMk cId="3181477071" sldId="294"/>
            <ac:spMk id="14" creationId="{00000000-0000-0000-0000-000000000000}"/>
          </ac:spMkLst>
        </pc:spChg>
        <pc:picChg chg="add mod">
          <ac:chgData name="kj cao" userId="147dda60417aaae2" providerId="Windows Live" clId="Web-{B17EA173-F8D3-4DBB-8CCB-F7E70C1A4B55}" dt="2023-09-13T15:27:46.540" v="74" actId="1076"/>
          <ac:picMkLst>
            <pc:docMk/>
            <pc:sldMk cId="3181477071" sldId="294"/>
            <ac:picMk id="3" creationId="{6DCCA757-C1C9-F43F-25A4-E5DAE714D623}"/>
          </ac:picMkLst>
        </pc:picChg>
      </pc:sldChg>
      <pc:sldChg chg="addSp delSp modSp add replId">
        <pc:chgData name="kj cao" userId="147dda60417aaae2" providerId="Windows Live" clId="Web-{B17EA173-F8D3-4DBB-8CCB-F7E70C1A4B55}" dt="2023-09-13T15:39:00.649" v="144"/>
        <pc:sldMkLst>
          <pc:docMk/>
          <pc:sldMk cId="2067068305" sldId="295"/>
        </pc:sldMkLst>
        <pc:spChg chg="del">
          <ac:chgData name="kj cao" userId="147dda60417aaae2" providerId="Windows Live" clId="Web-{B17EA173-F8D3-4DBB-8CCB-F7E70C1A4B55}" dt="2023-09-13T15:39:00.649" v="144"/>
          <ac:spMkLst>
            <pc:docMk/>
            <pc:sldMk cId="2067068305" sldId="295"/>
            <ac:spMk id="2" creationId="{03FCBB4B-35F4-C1A7-83B0-25D2CD4C855A}"/>
          </ac:spMkLst>
        </pc:spChg>
        <pc:spChg chg="del">
          <ac:chgData name="kj cao" userId="147dda60417aaae2" providerId="Windows Live" clId="Web-{B17EA173-F8D3-4DBB-8CCB-F7E70C1A4B55}" dt="2023-09-13T15:30:14.606" v="95"/>
          <ac:spMkLst>
            <pc:docMk/>
            <pc:sldMk cId="2067068305" sldId="295"/>
            <ac:spMk id="5" creationId="{25D487D8-6087-8E92-074C-E2FCA298A1F2}"/>
          </ac:spMkLst>
        </pc:spChg>
        <pc:picChg chg="del">
          <ac:chgData name="kj cao" userId="147dda60417aaae2" providerId="Windows Live" clId="Web-{B17EA173-F8D3-4DBB-8CCB-F7E70C1A4B55}" dt="2023-09-13T15:30:14.668" v="96"/>
          <ac:picMkLst>
            <pc:docMk/>
            <pc:sldMk cId="2067068305" sldId="295"/>
            <ac:picMk id="3" creationId="{6DCCA757-C1C9-F43F-25A4-E5DAE714D623}"/>
          </ac:picMkLst>
        </pc:picChg>
        <pc:picChg chg="add mod">
          <ac:chgData name="kj cao" userId="147dda60417aaae2" providerId="Windows Live" clId="Web-{B17EA173-F8D3-4DBB-8CCB-F7E70C1A4B55}" dt="2023-09-13T15:30:22.090" v="100" actId="14100"/>
          <ac:picMkLst>
            <pc:docMk/>
            <pc:sldMk cId="2067068305" sldId="295"/>
            <ac:picMk id="4" creationId="{A5CEB250-2E4D-361D-85F2-7C5A54A769DD}"/>
          </ac:picMkLst>
        </pc:picChg>
      </pc:sldChg>
      <pc:sldChg chg="addSp delSp modSp add replId">
        <pc:chgData name="kj cao" userId="147dda60417aaae2" providerId="Windows Live" clId="Web-{B17EA173-F8D3-4DBB-8CCB-F7E70C1A4B55}" dt="2023-09-13T15:33:53.798" v="134" actId="1076"/>
        <pc:sldMkLst>
          <pc:docMk/>
          <pc:sldMk cId="3824841791" sldId="296"/>
        </pc:sldMkLst>
        <pc:spChg chg="del mod">
          <ac:chgData name="kj cao" userId="147dda60417aaae2" providerId="Windows Live" clId="Web-{B17EA173-F8D3-4DBB-8CCB-F7E70C1A4B55}" dt="2023-09-13T15:32:32.406" v="129"/>
          <ac:spMkLst>
            <pc:docMk/>
            <pc:sldMk cId="3824841791" sldId="296"/>
            <ac:spMk id="7" creationId="{0E25648E-C584-14A4-4D94-1FC126810BB5}"/>
          </ac:spMkLst>
        </pc:spChg>
        <pc:picChg chg="add mod">
          <ac:chgData name="kj cao" userId="147dda60417aaae2" providerId="Windows Live" clId="Web-{B17EA173-F8D3-4DBB-8CCB-F7E70C1A4B55}" dt="2023-09-13T15:33:53.798" v="134" actId="1076"/>
          <ac:picMkLst>
            <pc:docMk/>
            <pc:sldMk cId="3824841791" sldId="296"/>
            <ac:picMk id="5" creationId="{D10A89A4-FEFC-EF14-8E85-8A4CACE9683C}"/>
          </ac:picMkLst>
        </pc:picChg>
        <pc:picChg chg="del">
          <ac:chgData name="kj cao" userId="147dda60417aaae2" providerId="Windows Live" clId="Web-{B17EA173-F8D3-4DBB-8CCB-F7E70C1A4B55}" dt="2023-09-13T15:32:36.875" v="130"/>
          <ac:picMkLst>
            <pc:docMk/>
            <pc:sldMk cId="3824841791" sldId="296"/>
            <ac:picMk id="8" creationId="{C8157477-208B-F53D-A665-66F52FE6CB1C}"/>
          </ac:picMkLst>
        </pc:picChg>
      </pc:sldChg>
      <pc:sldChg chg="addSp delSp modSp add replId">
        <pc:chgData name="kj cao" userId="147dda60417aaae2" providerId="Windows Live" clId="Web-{B17EA173-F8D3-4DBB-8CCB-F7E70C1A4B55}" dt="2023-09-13T15:41:06.590" v="178" actId="1076"/>
        <pc:sldMkLst>
          <pc:docMk/>
          <pc:sldMk cId="3330066320" sldId="297"/>
        </pc:sldMkLst>
        <pc:picChg chg="del">
          <ac:chgData name="kj cao" userId="147dda60417aaae2" providerId="Windows Live" clId="Web-{B17EA173-F8D3-4DBB-8CCB-F7E70C1A4B55}" dt="2023-09-13T15:34:03.674" v="136"/>
          <ac:picMkLst>
            <pc:docMk/>
            <pc:sldMk cId="3330066320" sldId="297"/>
            <ac:picMk id="5" creationId="{D10A89A4-FEFC-EF14-8E85-8A4CACE9683C}"/>
          </ac:picMkLst>
        </pc:picChg>
        <pc:picChg chg="add del mod">
          <ac:chgData name="kj cao" userId="147dda60417aaae2" providerId="Windows Live" clId="Web-{B17EA173-F8D3-4DBB-8CCB-F7E70C1A4B55}" dt="2023-09-13T15:40:56.793" v="174"/>
          <ac:picMkLst>
            <pc:docMk/>
            <pc:sldMk cId="3330066320" sldId="297"/>
            <ac:picMk id="7" creationId="{9291259C-345A-8FCF-5C12-ED4211388F99}"/>
          </ac:picMkLst>
        </pc:picChg>
        <pc:picChg chg="add mod">
          <ac:chgData name="kj cao" userId="147dda60417aaae2" providerId="Windows Live" clId="Web-{B17EA173-F8D3-4DBB-8CCB-F7E70C1A4B55}" dt="2023-09-13T15:41:06.590" v="178" actId="1076"/>
          <ac:picMkLst>
            <pc:docMk/>
            <pc:sldMk cId="3330066320" sldId="297"/>
            <ac:picMk id="8" creationId="{420D5D59-F71F-3003-72E3-568B9F8371DE}"/>
          </ac:picMkLst>
        </pc:picChg>
      </pc:sldChg>
      <pc:sldChg chg="addSp delSp modSp add replId">
        <pc:chgData name="kj cao" userId="147dda60417aaae2" providerId="Windows Live" clId="Web-{B17EA173-F8D3-4DBB-8CCB-F7E70C1A4B55}" dt="2023-09-13T15:43:22.046" v="184" actId="1076"/>
        <pc:sldMkLst>
          <pc:docMk/>
          <pc:sldMk cId="639017351" sldId="298"/>
        </pc:sldMkLst>
        <pc:picChg chg="del">
          <ac:chgData name="kj cao" userId="147dda60417aaae2" providerId="Windows Live" clId="Web-{B17EA173-F8D3-4DBB-8CCB-F7E70C1A4B55}" dt="2023-09-13T15:43:10.796" v="180"/>
          <ac:picMkLst>
            <pc:docMk/>
            <pc:sldMk cId="639017351" sldId="298"/>
            <ac:picMk id="5" creationId="{D10A89A4-FEFC-EF14-8E85-8A4CACE9683C}"/>
          </ac:picMkLst>
        </pc:picChg>
        <pc:picChg chg="add mod">
          <ac:chgData name="kj cao" userId="147dda60417aaae2" providerId="Windows Live" clId="Web-{B17EA173-F8D3-4DBB-8CCB-F7E70C1A4B55}" dt="2023-09-13T15:43:22.046" v="184" actId="1076"/>
          <ac:picMkLst>
            <pc:docMk/>
            <pc:sldMk cId="639017351" sldId="298"/>
            <ac:picMk id="7" creationId="{CE6A7058-35AB-9921-B40B-1B9EB8FFDD7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492-F4CE-46A1-9E71-D5D026C690F5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5FE5D-58F8-4632-9DFF-B78068E3F7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845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/>
              <a:t>https://dxpu.taobao.com/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885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44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554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722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588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56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059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867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785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786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E1525E-0D15-4E84-8BB4-A6C90420B721}" type="datetimeFigureOut">
              <a:rPr lang="zh-CN" altLang="en-US" smtClean="0"/>
              <a:t>2023/9/13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857F3B-258B-41F3-BC1D-820CE44BD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860111"/>
      </p:ext>
    </p:extLst>
  </p:cSld>
  <p:clrMapOvr>
    <a:masterClrMapping/>
  </p:clrMapOvr>
  <p:transition spd="slow" advTm="2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545627"/>
      </p:ext>
    </p:extLst>
  </p:cSld>
  <p:clrMapOvr>
    <a:masterClrMapping/>
  </p:clrMapOvr>
  <p:transition spd="slow" advTm="2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030514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6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8 w 1553835"/>
              <a:gd name="connsiteY15" fmla="*/ 508229 h 1475549"/>
              <a:gd name="connsiteX16" fmla="*/ 28814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6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80" y="587703"/>
                  <a:pt x="1553816" y="671720"/>
                </a:cubicBezTo>
                <a:cubicBezTo>
                  <a:pt x="1553153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7" y="1393804"/>
                  <a:pt x="1466218" y="1407428"/>
                </a:cubicBezTo>
                <a:cubicBezTo>
                  <a:pt x="1431710" y="1421053"/>
                  <a:pt x="1382602" y="1439218"/>
                  <a:pt x="1318894" y="1441488"/>
                </a:cubicBezTo>
                <a:cubicBezTo>
                  <a:pt x="1255186" y="1443759"/>
                  <a:pt x="1174225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2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8" y="508229"/>
                </a:cubicBezTo>
                <a:cubicBezTo>
                  <a:pt x="45404" y="390152"/>
                  <a:pt x="26159" y="264128"/>
                  <a:pt x="28814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6" y="57494"/>
                  <a:pt x="1048136" y="58630"/>
                </a:cubicBezTo>
                <a:cubicBezTo>
                  <a:pt x="1141707" y="59765"/>
                  <a:pt x="1214706" y="21163"/>
                  <a:pt x="1291022" y="17757"/>
                </a:cubicBezTo>
                <a:cubicBezTo>
                  <a:pt x="1329180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889560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6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9 w 1553835"/>
              <a:gd name="connsiteY15" fmla="*/ 508229 h 1475549"/>
              <a:gd name="connsiteX16" fmla="*/ 28814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6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80" y="587703"/>
                  <a:pt x="1553816" y="671720"/>
                </a:cubicBezTo>
                <a:cubicBezTo>
                  <a:pt x="1553153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7" y="1393804"/>
                  <a:pt x="1466218" y="1407428"/>
                </a:cubicBezTo>
                <a:cubicBezTo>
                  <a:pt x="1431710" y="1421053"/>
                  <a:pt x="1382602" y="1439218"/>
                  <a:pt x="1318894" y="1441488"/>
                </a:cubicBezTo>
                <a:cubicBezTo>
                  <a:pt x="1255186" y="1443759"/>
                  <a:pt x="1174225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1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9" y="508229"/>
                </a:cubicBezTo>
                <a:cubicBezTo>
                  <a:pt x="45404" y="390152"/>
                  <a:pt x="26159" y="264128"/>
                  <a:pt x="28814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6" y="57494"/>
                  <a:pt x="1048136" y="58630"/>
                </a:cubicBezTo>
                <a:cubicBezTo>
                  <a:pt x="1141707" y="59765"/>
                  <a:pt x="1214706" y="21163"/>
                  <a:pt x="1291022" y="17757"/>
                </a:cubicBezTo>
                <a:cubicBezTo>
                  <a:pt x="1329181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748607" y="2691226"/>
            <a:ext cx="1553834" cy="1475549"/>
          </a:xfrm>
          <a:custGeom>
            <a:avLst/>
            <a:gdLst>
              <a:gd name="connsiteX0" fmla="*/ 1412215 w 1553834"/>
              <a:gd name="connsiteY0" fmla="*/ 727 h 1475549"/>
              <a:gd name="connsiteX1" fmla="*/ 1506035 w 1553834"/>
              <a:gd name="connsiteY1" fmla="*/ 38193 h 1475549"/>
              <a:gd name="connsiteX2" fmla="*/ 1529925 w 1553834"/>
              <a:gd name="connsiteY2" fmla="*/ 433296 h 1475549"/>
              <a:gd name="connsiteX3" fmla="*/ 1553815 w 1553834"/>
              <a:gd name="connsiteY3" fmla="*/ 671720 h 1475549"/>
              <a:gd name="connsiteX4" fmla="*/ 1525943 w 1553834"/>
              <a:gd name="connsiteY4" fmla="*/ 937392 h 1475549"/>
              <a:gd name="connsiteX5" fmla="*/ 1525943 w 1553834"/>
              <a:gd name="connsiteY5" fmla="*/ 1359744 h 1475549"/>
              <a:gd name="connsiteX6" fmla="*/ 1466217 w 1553834"/>
              <a:gd name="connsiteY6" fmla="*/ 1407428 h 1475549"/>
              <a:gd name="connsiteX7" fmla="*/ 1318893 w 1553834"/>
              <a:gd name="connsiteY7" fmla="*/ 1441488 h 1475549"/>
              <a:gd name="connsiteX8" fmla="*/ 1083971 w 1553834"/>
              <a:gd name="connsiteY8" fmla="*/ 1421053 h 1475549"/>
              <a:gd name="connsiteX9" fmla="*/ 777378 w 1553834"/>
              <a:gd name="connsiteY9" fmla="*/ 1475549 h 1475549"/>
              <a:gd name="connsiteX10" fmla="*/ 482730 w 1553834"/>
              <a:gd name="connsiteY10" fmla="*/ 1421053 h 1475549"/>
              <a:gd name="connsiteX11" fmla="*/ 148264 w 1553834"/>
              <a:gd name="connsiteY11" fmla="*/ 1441488 h 1475549"/>
              <a:gd name="connsiteX12" fmla="*/ 16867 w 1553834"/>
              <a:gd name="connsiteY12" fmla="*/ 1400616 h 1475549"/>
              <a:gd name="connsiteX13" fmla="*/ 12886 w 1553834"/>
              <a:gd name="connsiteY13" fmla="*/ 1134943 h 1475549"/>
              <a:gd name="connsiteX14" fmla="*/ 941 w 1553834"/>
              <a:gd name="connsiteY14" fmla="*/ 903332 h 1475549"/>
              <a:gd name="connsiteX15" fmla="*/ 40758 w 1553834"/>
              <a:gd name="connsiteY15" fmla="*/ 508229 h 1475549"/>
              <a:gd name="connsiteX16" fmla="*/ 28813 w 1553834"/>
              <a:gd name="connsiteY16" fmla="*/ 194872 h 1475549"/>
              <a:gd name="connsiteX17" fmla="*/ 68630 w 1553834"/>
              <a:gd name="connsiteY17" fmla="*/ 72254 h 1475549"/>
              <a:gd name="connsiteX18" fmla="*/ 303552 w 1553834"/>
              <a:gd name="connsiteY18" fmla="*/ 17757 h 1475549"/>
              <a:gd name="connsiteX19" fmla="*/ 514584 w 1553834"/>
              <a:gd name="connsiteY19" fmla="*/ 72254 h 1475549"/>
              <a:gd name="connsiteX20" fmla="*/ 729597 w 1553834"/>
              <a:gd name="connsiteY20" fmla="*/ 10945 h 1475549"/>
              <a:gd name="connsiteX21" fmla="*/ 1048135 w 1553834"/>
              <a:gd name="connsiteY21" fmla="*/ 58630 h 1475549"/>
              <a:gd name="connsiteX22" fmla="*/ 1291021 w 1553834"/>
              <a:gd name="connsiteY22" fmla="*/ 17757 h 1475549"/>
              <a:gd name="connsiteX23" fmla="*/ 1412215 w 1553834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4" h="1475549">
                <a:moveTo>
                  <a:pt x="1412215" y="727"/>
                </a:moveTo>
                <a:cubicBezTo>
                  <a:pt x="1451452" y="-2396"/>
                  <a:pt x="1486126" y="3565"/>
                  <a:pt x="1506035" y="38193"/>
                </a:cubicBezTo>
                <a:cubicBezTo>
                  <a:pt x="1545852" y="107450"/>
                  <a:pt x="1521961" y="327708"/>
                  <a:pt x="1529925" y="433296"/>
                </a:cubicBezTo>
                <a:cubicBezTo>
                  <a:pt x="1537888" y="538884"/>
                  <a:pt x="1554479" y="587703"/>
                  <a:pt x="1553815" y="671720"/>
                </a:cubicBezTo>
                <a:cubicBezTo>
                  <a:pt x="1553152" y="755736"/>
                  <a:pt x="1530588" y="822722"/>
                  <a:pt x="1525943" y="937392"/>
                </a:cubicBezTo>
                <a:cubicBezTo>
                  <a:pt x="1521297" y="1052063"/>
                  <a:pt x="1535897" y="1281405"/>
                  <a:pt x="1525943" y="1359744"/>
                </a:cubicBezTo>
                <a:cubicBezTo>
                  <a:pt x="1515989" y="1438083"/>
                  <a:pt x="1500726" y="1393804"/>
                  <a:pt x="1466217" y="1407428"/>
                </a:cubicBezTo>
                <a:cubicBezTo>
                  <a:pt x="1431709" y="1421053"/>
                  <a:pt x="1382601" y="1439218"/>
                  <a:pt x="1318893" y="1441488"/>
                </a:cubicBezTo>
                <a:cubicBezTo>
                  <a:pt x="1255185" y="1443759"/>
                  <a:pt x="1174224" y="1415376"/>
                  <a:pt x="1083971" y="1421053"/>
                </a:cubicBezTo>
                <a:cubicBezTo>
                  <a:pt x="993719" y="1426729"/>
                  <a:pt x="877585" y="1475549"/>
                  <a:pt x="777378" y="1475549"/>
                </a:cubicBezTo>
                <a:cubicBezTo>
                  <a:pt x="677171" y="1475549"/>
                  <a:pt x="587582" y="1426729"/>
                  <a:pt x="482730" y="1421053"/>
                </a:cubicBezTo>
                <a:cubicBezTo>
                  <a:pt x="377877" y="1415376"/>
                  <a:pt x="225908" y="1444894"/>
                  <a:pt x="148264" y="1441488"/>
                </a:cubicBezTo>
                <a:cubicBezTo>
                  <a:pt x="70621" y="1438083"/>
                  <a:pt x="39430" y="1451707"/>
                  <a:pt x="16867" y="1400616"/>
                </a:cubicBezTo>
                <a:cubicBezTo>
                  <a:pt x="-5696" y="1349525"/>
                  <a:pt x="15540" y="1217824"/>
                  <a:pt x="12886" y="1134943"/>
                </a:cubicBezTo>
                <a:cubicBezTo>
                  <a:pt x="10231" y="1052063"/>
                  <a:pt x="-3705" y="1007784"/>
                  <a:pt x="941" y="903332"/>
                </a:cubicBezTo>
                <a:cubicBezTo>
                  <a:pt x="5586" y="798879"/>
                  <a:pt x="36112" y="626306"/>
                  <a:pt x="40758" y="508229"/>
                </a:cubicBezTo>
                <a:cubicBezTo>
                  <a:pt x="45403" y="390152"/>
                  <a:pt x="26158" y="264128"/>
                  <a:pt x="28813" y="194872"/>
                </a:cubicBezTo>
                <a:cubicBezTo>
                  <a:pt x="31467" y="125615"/>
                  <a:pt x="22840" y="101773"/>
                  <a:pt x="68630" y="72254"/>
                </a:cubicBezTo>
                <a:cubicBezTo>
                  <a:pt x="114420" y="42735"/>
                  <a:pt x="229226" y="17757"/>
                  <a:pt x="303552" y="17757"/>
                </a:cubicBezTo>
                <a:cubicBezTo>
                  <a:pt x="377877" y="17757"/>
                  <a:pt x="443576" y="73389"/>
                  <a:pt x="514584" y="72254"/>
                </a:cubicBezTo>
                <a:cubicBezTo>
                  <a:pt x="585591" y="71118"/>
                  <a:pt x="640672" y="13215"/>
                  <a:pt x="729597" y="10945"/>
                </a:cubicBezTo>
                <a:cubicBezTo>
                  <a:pt x="818522" y="8674"/>
                  <a:pt x="954565" y="57494"/>
                  <a:pt x="1048135" y="58630"/>
                </a:cubicBezTo>
                <a:cubicBezTo>
                  <a:pt x="1141706" y="59765"/>
                  <a:pt x="1214705" y="21163"/>
                  <a:pt x="1291021" y="17757"/>
                </a:cubicBezTo>
                <a:cubicBezTo>
                  <a:pt x="1329179" y="16054"/>
                  <a:pt x="1372979" y="3849"/>
                  <a:pt x="1412215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607651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5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8 w 1553835"/>
              <a:gd name="connsiteY15" fmla="*/ 508229 h 1475549"/>
              <a:gd name="connsiteX16" fmla="*/ 28813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5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79" y="587703"/>
                  <a:pt x="1553816" y="671720"/>
                </a:cubicBezTo>
                <a:cubicBezTo>
                  <a:pt x="1553152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6" y="1393804"/>
                  <a:pt x="1466218" y="1407428"/>
                </a:cubicBezTo>
                <a:cubicBezTo>
                  <a:pt x="1431709" y="1421053"/>
                  <a:pt x="1382601" y="1439218"/>
                  <a:pt x="1318894" y="1441488"/>
                </a:cubicBezTo>
                <a:cubicBezTo>
                  <a:pt x="1255186" y="1443759"/>
                  <a:pt x="1174224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1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8" y="508229"/>
                </a:cubicBezTo>
                <a:cubicBezTo>
                  <a:pt x="45404" y="390152"/>
                  <a:pt x="26159" y="264128"/>
                  <a:pt x="28813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5" y="57494"/>
                  <a:pt x="1048136" y="58630"/>
                </a:cubicBezTo>
                <a:cubicBezTo>
                  <a:pt x="1141707" y="59765"/>
                  <a:pt x="1214705" y="21163"/>
                  <a:pt x="1291022" y="17757"/>
                </a:cubicBezTo>
                <a:cubicBezTo>
                  <a:pt x="1329181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466523"/>
      </p:ext>
    </p:extLst>
  </p:cSld>
  <p:clrMapOvr>
    <a:masterClrMapping/>
  </p:clrMapOvr>
  <p:transition spd="slow" advTm="2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687033" y="1626780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89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69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5" y="3734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89"/>
                </a:cubicBezTo>
                <a:cubicBezTo>
                  <a:pt x="3813500" y="1102228"/>
                  <a:pt x="3850098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6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1" y="1482865"/>
                  <a:pt x="566294" y="1513791"/>
                  <a:pt x="371661" y="1510222"/>
                </a:cubicBezTo>
                <a:cubicBezTo>
                  <a:pt x="177028" y="1506654"/>
                  <a:pt x="98842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7" y="1102228"/>
                  <a:pt x="-9287" y="1055837"/>
                  <a:pt x="2358" y="946405"/>
                </a:cubicBezTo>
                <a:cubicBezTo>
                  <a:pt x="14003" y="836972"/>
                  <a:pt x="90524" y="656170"/>
                  <a:pt x="102169" y="532463"/>
                </a:cubicBezTo>
                <a:cubicBezTo>
                  <a:pt x="113814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1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6609908" y="1626780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89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70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4" y="3734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89"/>
                </a:cubicBezTo>
                <a:cubicBezTo>
                  <a:pt x="3813500" y="1102228"/>
                  <a:pt x="3850097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5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2" y="1482865"/>
                  <a:pt x="566294" y="1513791"/>
                  <a:pt x="371661" y="1510222"/>
                </a:cubicBezTo>
                <a:cubicBezTo>
                  <a:pt x="177028" y="1506654"/>
                  <a:pt x="98843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8" y="1102228"/>
                  <a:pt x="-9287" y="1055837"/>
                  <a:pt x="2358" y="946405"/>
                </a:cubicBezTo>
                <a:cubicBezTo>
                  <a:pt x="14003" y="836972"/>
                  <a:pt x="90525" y="656170"/>
                  <a:pt x="102170" y="532463"/>
                </a:cubicBezTo>
                <a:cubicBezTo>
                  <a:pt x="113815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2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1687033" y="4008474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90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69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5" y="3735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90"/>
                </a:cubicBezTo>
                <a:cubicBezTo>
                  <a:pt x="3813500" y="1102228"/>
                  <a:pt x="3850098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6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1" y="1482865"/>
                  <a:pt x="566294" y="1513791"/>
                  <a:pt x="371661" y="1510222"/>
                </a:cubicBezTo>
                <a:cubicBezTo>
                  <a:pt x="177028" y="1506654"/>
                  <a:pt x="98842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7" y="1102228"/>
                  <a:pt x="-9287" y="1055837"/>
                  <a:pt x="2358" y="946405"/>
                </a:cubicBezTo>
                <a:cubicBezTo>
                  <a:pt x="14003" y="836972"/>
                  <a:pt x="90524" y="656170"/>
                  <a:pt x="102169" y="532463"/>
                </a:cubicBezTo>
                <a:cubicBezTo>
                  <a:pt x="113814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1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609908" y="4008474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90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70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4" y="3735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90"/>
                </a:cubicBezTo>
                <a:cubicBezTo>
                  <a:pt x="3813500" y="1102228"/>
                  <a:pt x="3850097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5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2" y="1482865"/>
                  <a:pt x="566294" y="1513791"/>
                  <a:pt x="371661" y="1510222"/>
                </a:cubicBezTo>
                <a:cubicBezTo>
                  <a:pt x="177028" y="1506654"/>
                  <a:pt x="98843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8" y="1102228"/>
                  <a:pt x="-9287" y="1055837"/>
                  <a:pt x="2358" y="946405"/>
                </a:cubicBezTo>
                <a:cubicBezTo>
                  <a:pt x="14003" y="836972"/>
                  <a:pt x="90525" y="656170"/>
                  <a:pt x="102170" y="532463"/>
                </a:cubicBezTo>
                <a:cubicBezTo>
                  <a:pt x="113815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2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271063"/>
      </p:ext>
    </p:extLst>
  </p:cSld>
  <p:clrMapOvr>
    <a:masterClrMapping/>
  </p:clrMapOvr>
  <p:transition spd="slow" advTm="2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1481595"/>
      </p:ext>
    </p:extLst>
  </p:cSld>
  <p:clrMapOvr>
    <a:masterClrMapping/>
  </p:clrMapOvr>
  <p:transition spd="slow" advTm="2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80354532"/>
      </p:ext>
    </p:extLst>
  </p:cSld>
  <p:clrMapOvr>
    <a:masterClrMapping/>
  </p:clrMapOvr>
  <p:transition spd="slow" advTm="2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8"/>
          <a:srcRect t="15951" b="1595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87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  <p:sldLayoutId id="2147483664" r:id="rId3"/>
    <p:sldLayoutId id="2147483663" r:id="rId4"/>
    <p:sldLayoutId id="2147483659" r:id="rId5"/>
    <p:sldLayoutId id="2147483662" r:id="rId6"/>
  </p:sldLayoutIdLst>
  <p:transition spd="slow" advTm="2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2060916" y="1981049"/>
            <a:ext cx="804863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/>
            </a:pPr>
            <a:r>
              <a:rPr lang="zh-CN" altLang="en-US" sz="7200" b="1">
                <a:solidFill>
                  <a:srgbClr val="404F64"/>
                </a:solidFill>
                <a:ea typeface="雅痞-简"/>
                <a:cs typeface="+mn-lt"/>
              </a:rPr>
              <a:t>特定人格对话模型</a:t>
            </a:r>
            <a:endParaRPr lang="zh-CN" altLang="en-US" sz="7200" b="1">
              <a:solidFill>
                <a:srgbClr val="404F64"/>
              </a:solidFill>
              <a:ea typeface="雅痞-简"/>
              <a:cs typeface="Arial"/>
            </a:endParaRPr>
          </a:p>
        </p:txBody>
      </p:sp>
      <p:sp>
        <p:nvSpPr>
          <p:cNvPr id="2" name="思想气泡: 云 1"/>
          <p:cNvSpPr/>
          <p:nvPr/>
        </p:nvSpPr>
        <p:spPr>
          <a:xfrm>
            <a:off x="8176047" y="815454"/>
            <a:ext cx="1253703" cy="923605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任意多边形: 形状 4"/>
          <p:cNvSpPr/>
          <p:nvPr/>
        </p:nvSpPr>
        <p:spPr>
          <a:xfrm>
            <a:off x="3182257" y="3205402"/>
            <a:ext cx="5820229" cy="190941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8575" cap="rnd">
            <a:solidFill>
              <a:schemeClr val="accent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student-graduation-cap-shape_52041"/>
          <p:cNvSpPr>
            <a:spLocks noChangeAspect="1"/>
          </p:cNvSpPr>
          <p:nvPr/>
        </p:nvSpPr>
        <p:spPr bwMode="auto">
          <a:xfrm>
            <a:off x="3764926" y="4577945"/>
            <a:ext cx="290672" cy="350126"/>
          </a:xfrm>
          <a:custGeom>
            <a:avLst/>
            <a:gdLst>
              <a:gd name="connsiteX0" fmla="*/ 56671 w 279400"/>
              <a:gd name="connsiteY0" fmla="*/ 192087 h 336550"/>
              <a:gd name="connsiteX1" fmla="*/ 224047 w 279400"/>
              <a:gd name="connsiteY1" fmla="*/ 192087 h 336550"/>
              <a:gd name="connsiteX2" fmla="*/ 279400 w 279400"/>
              <a:gd name="connsiteY2" fmla="*/ 247752 h 336550"/>
              <a:gd name="connsiteX3" fmla="*/ 279400 w 279400"/>
              <a:gd name="connsiteY3" fmla="*/ 336550 h 336550"/>
              <a:gd name="connsiteX4" fmla="*/ 176602 w 279400"/>
              <a:gd name="connsiteY4" fmla="*/ 336550 h 336550"/>
              <a:gd name="connsiteX5" fmla="*/ 158151 w 279400"/>
              <a:gd name="connsiteY5" fmla="*/ 245101 h 336550"/>
              <a:gd name="connsiteX6" fmla="*/ 151562 w 279400"/>
              <a:gd name="connsiteY6" fmla="*/ 239800 h 336550"/>
              <a:gd name="connsiteX7" fmla="*/ 167377 w 279400"/>
              <a:gd name="connsiteY7" fmla="*/ 213293 h 336550"/>
              <a:gd name="connsiteX8" fmla="*/ 167377 w 279400"/>
              <a:gd name="connsiteY8" fmla="*/ 209317 h 336550"/>
              <a:gd name="connsiteX9" fmla="*/ 163423 w 279400"/>
              <a:gd name="connsiteY9" fmla="*/ 207991 h 336550"/>
              <a:gd name="connsiteX10" fmla="*/ 121249 w 279400"/>
              <a:gd name="connsiteY10" fmla="*/ 207991 h 336550"/>
              <a:gd name="connsiteX11" fmla="*/ 118613 w 279400"/>
              <a:gd name="connsiteY11" fmla="*/ 209317 h 336550"/>
              <a:gd name="connsiteX12" fmla="*/ 118613 w 279400"/>
              <a:gd name="connsiteY12" fmla="*/ 213293 h 336550"/>
              <a:gd name="connsiteX13" fmla="*/ 134429 w 279400"/>
              <a:gd name="connsiteY13" fmla="*/ 239800 h 336550"/>
              <a:gd name="connsiteX14" fmla="*/ 126521 w 279400"/>
              <a:gd name="connsiteY14" fmla="*/ 245101 h 336550"/>
              <a:gd name="connsiteX15" fmla="*/ 110706 w 279400"/>
              <a:gd name="connsiteY15" fmla="*/ 336550 h 336550"/>
              <a:gd name="connsiteX16" fmla="*/ 0 w 279400"/>
              <a:gd name="connsiteY16" fmla="*/ 336550 h 336550"/>
              <a:gd name="connsiteX17" fmla="*/ 0 w 279400"/>
              <a:gd name="connsiteY17" fmla="*/ 247752 h 336550"/>
              <a:gd name="connsiteX18" fmla="*/ 56671 w 279400"/>
              <a:gd name="connsiteY18" fmla="*/ 192087 h 336550"/>
              <a:gd name="connsiteX19" fmla="*/ 138907 w 279400"/>
              <a:gd name="connsiteY19" fmla="*/ 0 h 336550"/>
              <a:gd name="connsiteX20" fmla="*/ 219076 w 279400"/>
              <a:gd name="connsiteY20" fmla="*/ 80169 h 336550"/>
              <a:gd name="connsiteX21" fmla="*/ 138907 w 279400"/>
              <a:gd name="connsiteY21" fmla="*/ 160338 h 336550"/>
              <a:gd name="connsiteX22" fmla="*/ 58738 w 279400"/>
              <a:gd name="connsiteY22" fmla="*/ 80169 h 336550"/>
              <a:gd name="connsiteX23" fmla="*/ 138907 w 279400"/>
              <a:gd name="connsiteY23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79400" h="336550">
                <a:moveTo>
                  <a:pt x="56671" y="192087"/>
                </a:moveTo>
                <a:cubicBezTo>
                  <a:pt x="56671" y="192087"/>
                  <a:pt x="56671" y="192087"/>
                  <a:pt x="224047" y="192087"/>
                </a:cubicBezTo>
                <a:cubicBezTo>
                  <a:pt x="254360" y="192087"/>
                  <a:pt x="279400" y="217269"/>
                  <a:pt x="279400" y="247752"/>
                </a:cubicBezTo>
                <a:cubicBezTo>
                  <a:pt x="279400" y="247752"/>
                  <a:pt x="279400" y="247752"/>
                  <a:pt x="279400" y="336550"/>
                </a:cubicBezTo>
                <a:cubicBezTo>
                  <a:pt x="279400" y="336550"/>
                  <a:pt x="279400" y="336550"/>
                  <a:pt x="176602" y="336550"/>
                </a:cubicBezTo>
                <a:cubicBezTo>
                  <a:pt x="176602" y="336550"/>
                  <a:pt x="176602" y="336550"/>
                  <a:pt x="158151" y="245101"/>
                </a:cubicBezTo>
                <a:cubicBezTo>
                  <a:pt x="158151" y="242450"/>
                  <a:pt x="154197" y="239800"/>
                  <a:pt x="151562" y="239800"/>
                </a:cubicBezTo>
                <a:cubicBezTo>
                  <a:pt x="151562" y="239800"/>
                  <a:pt x="151562" y="239800"/>
                  <a:pt x="167377" y="213293"/>
                </a:cubicBezTo>
                <a:cubicBezTo>
                  <a:pt x="167377" y="211967"/>
                  <a:pt x="167377" y="210642"/>
                  <a:pt x="167377" y="209317"/>
                </a:cubicBezTo>
                <a:cubicBezTo>
                  <a:pt x="166059" y="207991"/>
                  <a:pt x="164741" y="207991"/>
                  <a:pt x="163423" y="207991"/>
                </a:cubicBezTo>
                <a:cubicBezTo>
                  <a:pt x="163423" y="207991"/>
                  <a:pt x="163423" y="207991"/>
                  <a:pt x="121249" y="207991"/>
                </a:cubicBezTo>
                <a:cubicBezTo>
                  <a:pt x="119931" y="207991"/>
                  <a:pt x="118613" y="207991"/>
                  <a:pt x="118613" y="209317"/>
                </a:cubicBezTo>
                <a:cubicBezTo>
                  <a:pt x="117296" y="210642"/>
                  <a:pt x="117296" y="211967"/>
                  <a:pt x="118613" y="213293"/>
                </a:cubicBezTo>
                <a:cubicBezTo>
                  <a:pt x="118613" y="213293"/>
                  <a:pt x="118613" y="213293"/>
                  <a:pt x="134429" y="239800"/>
                </a:cubicBezTo>
                <a:cubicBezTo>
                  <a:pt x="130475" y="239800"/>
                  <a:pt x="127839" y="242450"/>
                  <a:pt x="126521" y="245101"/>
                </a:cubicBezTo>
                <a:cubicBezTo>
                  <a:pt x="126521" y="245101"/>
                  <a:pt x="126521" y="245101"/>
                  <a:pt x="110706" y="336550"/>
                </a:cubicBezTo>
                <a:cubicBezTo>
                  <a:pt x="110706" y="336550"/>
                  <a:pt x="110706" y="336550"/>
                  <a:pt x="0" y="336550"/>
                </a:cubicBezTo>
                <a:cubicBezTo>
                  <a:pt x="0" y="336550"/>
                  <a:pt x="0" y="336550"/>
                  <a:pt x="0" y="247752"/>
                </a:cubicBezTo>
                <a:cubicBezTo>
                  <a:pt x="0" y="217269"/>
                  <a:pt x="25040" y="192087"/>
                  <a:pt x="56671" y="192087"/>
                </a:cubicBezTo>
                <a:close/>
                <a:moveTo>
                  <a:pt x="138907" y="0"/>
                </a:moveTo>
                <a:cubicBezTo>
                  <a:pt x="183183" y="0"/>
                  <a:pt x="219076" y="35893"/>
                  <a:pt x="219076" y="80169"/>
                </a:cubicBezTo>
                <a:cubicBezTo>
                  <a:pt x="219076" y="124445"/>
                  <a:pt x="183183" y="160338"/>
                  <a:pt x="138907" y="160338"/>
                </a:cubicBezTo>
                <a:cubicBezTo>
                  <a:pt x="94631" y="160338"/>
                  <a:pt x="58738" y="124445"/>
                  <a:pt x="58738" y="80169"/>
                </a:cubicBezTo>
                <a:cubicBezTo>
                  <a:pt x="58738" y="35893"/>
                  <a:pt x="94631" y="0"/>
                  <a:pt x="138907" y="0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4221964" y="4577944"/>
            <a:ext cx="2548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600" b="1" dirty="0">
                <a:solidFill>
                  <a:srgbClr val="404F64"/>
                </a:solidFill>
                <a:latin typeface="雅痞-简" pitchFamily="2" charset="-122"/>
                <a:ea typeface="雅痞-简" pitchFamily="2" charset="-122"/>
              </a:rPr>
              <a:t>曹康杰</a:t>
            </a:r>
          </a:p>
        </p:txBody>
      </p:sp>
      <p:sp>
        <p:nvSpPr>
          <p:cNvPr id="22" name="student-graduation-cap-shape_52041"/>
          <p:cNvSpPr>
            <a:spLocks noChangeAspect="1"/>
          </p:cNvSpPr>
          <p:nvPr/>
        </p:nvSpPr>
        <p:spPr bwMode="auto">
          <a:xfrm>
            <a:off x="6580143" y="4579590"/>
            <a:ext cx="350126" cy="346838"/>
          </a:xfrm>
          <a:custGeom>
            <a:avLst/>
            <a:gdLst>
              <a:gd name="connsiteX0" fmla="*/ 248024 w 338138"/>
              <a:gd name="connsiteY0" fmla="*/ 246062 h 334963"/>
              <a:gd name="connsiteX1" fmla="*/ 266327 w 338138"/>
              <a:gd name="connsiteY1" fmla="*/ 246062 h 334963"/>
              <a:gd name="connsiteX2" fmla="*/ 279400 w 338138"/>
              <a:gd name="connsiteY2" fmla="*/ 260350 h 334963"/>
              <a:gd name="connsiteX3" fmla="*/ 266327 w 338138"/>
              <a:gd name="connsiteY3" fmla="*/ 274637 h 334963"/>
              <a:gd name="connsiteX4" fmla="*/ 248024 w 338138"/>
              <a:gd name="connsiteY4" fmla="*/ 274637 h 334963"/>
              <a:gd name="connsiteX5" fmla="*/ 234950 w 338138"/>
              <a:gd name="connsiteY5" fmla="*/ 260350 h 334963"/>
              <a:gd name="connsiteX6" fmla="*/ 248024 w 338138"/>
              <a:gd name="connsiteY6" fmla="*/ 246062 h 334963"/>
              <a:gd name="connsiteX7" fmla="*/ 160519 w 338138"/>
              <a:gd name="connsiteY7" fmla="*/ 246062 h 334963"/>
              <a:gd name="connsiteX8" fmla="*/ 177619 w 338138"/>
              <a:gd name="connsiteY8" fmla="*/ 246062 h 334963"/>
              <a:gd name="connsiteX9" fmla="*/ 192088 w 338138"/>
              <a:gd name="connsiteY9" fmla="*/ 260350 h 334963"/>
              <a:gd name="connsiteX10" fmla="*/ 177619 w 338138"/>
              <a:gd name="connsiteY10" fmla="*/ 274637 h 334963"/>
              <a:gd name="connsiteX11" fmla="*/ 160519 w 338138"/>
              <a:gd name="connsiteY11" fmla="*/ 274637 h 334963"/>
              <a:gd name="connsiteX12" fmla="*/ 146050 w 338138"/>
              <a:gd name="connsiteY12" fmla="*/ 260350 h 334963"/>
              <a:gd name="connsiteX13" fmla="*/ 160519 w 338138"/>
              <a:gd name="connsiteY13" fmla="*/ 246062 h 334963"/>
              <a:gd name="connsiteX14" fmla="*/ 71811 w 338138"/>
              <a:gd name="connsiteY14" fmla="*/ 246062 h 334963"/>
              <a:gd name="connsiteX15" fmla="*/ 90114 w 338138"/>
              <a:gd name="connsiteY15" fmla="*/ 246062 h 334963"/>
              <a:gd name="connsiteX16" fmla="*/ 103188 w 338138"/>
              <a:gd name="connsiteY16" fmla="*/ 260350 h 334963"/>
              <a:gd name="connsiteX17" fmla="*/ 90114 w 338138"/>
              <a:gd name="connsiteY17" fmla="*/ 274637 h 334963"/>
              <a:gd name="connsiteX18" fmla="*/ 71811 w 338138"/>
              <a:gd name="connsiteY18" fmla="*/ 274637 h 334963"/>
              <a:gd name="connsiteX19" fmla="*/ 58738 w 338138"/>
              <a:gd name="connsiteY19" fmla="*/ 260350 h 334963"/>
              <a:gd name="connsiteX20" fmla="*/ 71811 w 338138"/>
              <a:gd name="connsiteY20" fmla="*/ 246062 h 334963"/>
              <a:gd name="connsiteX21" fmla="*/ 248024 w 338138"/>
              <a:gd name="connsiteY21" fmla="*/ 185737 h 334963"/>
              <a:gd name="connsiteX22" fmla="*/ 266327 w 338138"/>
              <a:gd name="connsiteY22" fmla="*/ 185737 h 334963"/>
              <a:gd name="connsiteX23" fmla="*/ 279400 w 338138"/>
              <a:gd name="connsiteY23" fmla="*/ 200024 h 334963"/>
              <a:gd name="connsiteX24" fmla="*/ 266327 w 338138"/>
              <a:gd name="connsiteY24" fmla="*/ 214312 h 334963"/>
              <a:gd name="connsiteX25" fmla="*/ 248024 w 338138"/>
              <a:gd name="connsiteY25" fmla="*/ 214312 h 334963"/>
              <a:gd name="connsiteX26" fmla="*/ 234950 w 338138"/>
              <a:gd name="connsiteY26" fmla="*/ 200024 h 334963"/>
              <a:gd name="connsiteX27" fmla="*/ 248024 w 338138"/>
              <a:gd name="connsiteY27" fmla="*/ 185737 h 334963"/>
              <a:gd name="connsiteX28" fmla="*/ 160519 w 338138"/>
              <a:gd name="connsiteY28" fmla="*/ 185737 h 334963"/>
              <a:gd name="connsiteX29" fmla="*/ 177619 w 338138"/>
              <a:gd name="connsiteY29" fmla="*/ 185737 h 334963"/>
              <a:gd name="connsiteX30" fmla="*/ 192088 w 338138"/>
              <a:gd name="connsiteY30" fmla="*/ 200024 h 334963"/>
              <a:gd name="connsiteX31" fmla="*/ 177619 w 338138"/>
              <a:gd name="connsiteY31" fmla="*/ 214312 h 334963"/>
              <a:gd name="connsiteX32" fmla="*/ 160519 w 338138"/>
              <a:gd name="connsiteY32" fmla="*/ 214312 h 334963"/>
              <a:gd name="connsiteX33" fmla="*/ 146050 w 338138"/>
              <a:gd name="connsiteY33" fmla="*/ 200024 h 334963"/>
              <a:gd name="connsiteX34" fmla="*/ 160519 w 338138"/>
              <a:gd name="connsiteY34" fmla="*/ 185737 h 334963"/>
              <a:gd name="connsiteX35" fmla="*/ 71811 w 338138"/>
              <a:gd name="connsiteY35" fmla="*/ 185737 h 334963"/>
              <a:gd name="connsiteX36" fmla="*/ 90114 w 338138"/>
              <a:gd name="connsiteY36" fmla="*/ 185737 h 334963"/>
              <a:gd name="connsiteX37" fmla="*/ 103188 w 338138"/>
              <a:gd name="connsiteY37" fmla="*/ 200024 h 334963"/>
              <a:gd name="connsiteX38" fmla="*/ 90114 w 338138"/>
              <a:gd name="connsiteY38" fmla="*/ 214312 h 334963"/>
              <a:gd name="connsiteX39" fmla="*/ 71811 w 338138"/>
              <a:gd name="connsiteY39" fmla="*/ 214312 h 334963"/>
              <a:gd name="connsiteX40" fmla="*/ 58738 w 338138"/>
              <a:gd name="connsiteY40" fmla="*/ 200024 h 334963"/>
              <a:gd name="connsiteX41" fmla="*/ 71811 w 338138"/>
              <a:gd name="connsiteY41" fmla="*/ 185737 h 334963"/>
              <a:gd name="connsiteX42" fmla="*/ 248024 w 338138"/>
              <a:gd name="connsiteY42" fmla="*/ 125412 h 334963"/>
              <a:gd name="connsiteX43" fmla="*/ 266327 w 338138"/>
              <a:gd name="connsiteY43" fmla="*/ 125412 h 334963"/>
              <a:gd name="connsiteX44" fmla="*/ 279400 w 338138"/>
              <a:gd name="connsiteY44" fmla="*/ 139699 h 334963"/>
              <a:gd name="connsiteX45" fmla="*/ 266327 w 338138"/>
              <a:gd name="connsiteY45" fmla="*/ 153987 h 334963"/>
              <a:gd name="connsiteX46" fmla="*/ 248024 w 338138"/>
              <a:gd name="connsiteY46" fmla="*/ 153987 h 334963"/>
              <a:gd name="connsiteX47" fmla="*/ 234950 w 338138"/>
              <a:gd name="connsiteY47" fmla="*/ 139699 h 334963"/>
              <a:gd name="connsiteX48" fmla="*/ 248024 w 338138"/>
              <a:gd name="connsiteY48" fmla="*/ 125412 h 334963"/>
              <a:gd name="connsiteX49" fmla="*/ 160519 w 338138"/>
              <a:gd name="connsiteY49" fmla="*/ 125412 h 334963"/>
              <a:gd name="connsiteX50" fmla="*/ 177619 w 338138"/>
              <a:gd name="connsiteY50" fmla="*/ 125412 h 334963"/>
              <a:gd name="connsiteX51" fmla="*/ 192088 w 338138"/>
              <a:gd name="connsiteY51" fmla="*/ 139699 h 334963"/>
              <a:gd name="connsiteX52" fmla="*/ 177619 w 338138"/>
              <a:gd name="connsiteY52" fmla="*/ 153987 h 334963"/>
              <a:gd name="connsiteX53" fmla="*/ 160519 w 338138"/>
              <a:gd name="connsiteY53" fmla="*/ 153987 h 334963"/>
              <a:gd name="connsiteX54" fmla="*/ 146050 w 338138"/>
              <a:gd name="connsiteY54" fmla="*/ 139699 h 334963"/>
              <a:gd name="connsiteX55" fmla="*/ 160519 w 338138"/>
              <a:gd name="connsiteY55" fmla="*/ 125412 h 334963"/>
              <a:gd name="connsiteX56" fmla="*/ 71811 w 338138"/>
              <a:gd name="connsiteY56" fmla="*/ 125412 h 334963"/>
              <a:gd name="connsiteX57" fmla="*/ 90114 w 338138"/>
              <a:gd name="connsiteY57" fmla="*/ 125412 h 334963"/>
              <a:gd name="connsiteX58" fmla="*/ 103188 w 338138"/>
              <a:gd name="connsiteY58" fmla="*/ 139699 h 334963"/>
              <a:gd name="connsiteX59" fmla="*/ 90114 w 338138"/>
              <a:gd name="connsiteY59" fmla="*/ 153987 h 334963"/>
              <a:gd name="connsiteX60" fmla="*/ 71811 w 338138"/>
              <a:gd name="connsiteY60" fmla="*/ 153987 h 334963"/>
              <a:gd name="connsiteX61" fmla="*/ 58738 w 338138"/>
              <a:gd name="connsiteY61" fmla="*/ 139699 h 334963"/>
              <a:gd name="connsiteX62" fmla="*/ 71811 w 338138"/>
              <a:gd name="connsiteY62" fmla="*/ 125412 h 334963"/>
              <a:gd name="connsiteX63" fmla="*/ 51107 w 338138"/>
              <a:gd name="connsiteY63" fmla="*/ 52387 h 334963"/>
              <a:gd name="connsiteX64" fmla="*/ 28575 w 338138"/>
              <a:gd name="connsiteY64" fmla="*/ 73466 h 334963"/>
              <a:gd name="connsiteX65" fmla="*/ 28575 w 338138"/>
              <a:gd name="connsiteY65" fmla="*/ 285578 h 334963"/>
              <a:gd name="connsiteX66" fmla="*/ 51107 w 338138"/>
              <a:gd name="connsiteY66" fmla="*/ 307975 h 334963"/>
              <a:gd name="connsiteX67" fmla="*/ 287031 w 338138"/>
              <a:gd name="connsiteY67" fmla="*/ 307975 h 334963"/>
              <a:gd name="connsiteX68" fmla="*/ 309563 w 338138"/>
              <a:gd name="connsiteY68" fmla="*/ 285578 h 334963"/>
              <a:gd name="connsiteX69" fmla="*/ 309563 w 338138"/>
              <a:gd name="connsiteY69" fmla="*/ 74784 h 334963"/>
              <a:gd name="connsiteX70" fmla="*/ 287031 w 338138"/>
              <a:gd name="connsiteY70" fmla="*/ 52387 h 334963"/>
              <a:gd name="connsiteX71" fmla="*/ 264499 w 338138"/>
              <a:gd name="connsiteY71" fmla="*/ 52387 h 334963"/>
              <a:gd name="connsiteX72" fmla="*/ 264499 w 338138"/>
              <a:gd name="connsiteY72" fmla="*/ 61609 h 334963"/>
              <a:gd name="connsiteX73" fmla="*/ 249919 w 338138"/>
              <a:gd name="connsiteY73" fmla="*/ 74784 h 334963"/>
              <a:gd name="connsiteX74" fmla="*/ 235340 w 338138"/>
              <a:gd name="connsiteY74" fmla="*/ 61609 h 334963"/>
              <a:gd name="connsiteX75" fmla="*/ 235340 w 338138"/>
              <a:gd name="connsiteY75" fmla="*/ 52387 h 334963"/>
              <a:gd name="connsiteX76" fmla="*/ 101473 w 338138"/>
              <a:gd name="connsiteY76" fmla="*/ 52387 h 334963"/>
              <a:gd name="connsiteX77" fmla="*/ 101473 w 338138"/>
              <a:gd name="connsiteY77" fmla="*/ 61609 h 334963"/>
              <a:gd name="connsiteX78" fmla="*/ 86893 w 338138"/>
              <a:gd name="connsiteY78" fmla="*/ 74784 h 334963"/>
              <a:gd name="connsiteX79" fmla="*/ 73639 w 338138"/>
              <a:gd name="connsiteY79" fmla="*/ 61609 h 334963"/>
              <a:gd name="connsiteX80" fmla="*/ 73639 w 338138"/>
              <a:gd name="connsiteY80" fmla="*/ 52387 h 334963"/>
              <a:gd name="connsiteX81" fmla="*/ 51107 w 338138"/>
              <a:gd name="connsiteY81" fmla="*/ 52387 h 334963"/>
              <a:gd name="connsiteX82" fmla="*/ 87176 w 338138"/>
              <a:gd name="connsiteY82" fmla="*/ 0 h 334963"/>
              <a:gd name="connsiteX83" fmla="*/ 101706 w 338138"/>
              <a:gd name="connsiteY83" fmla="*/ 14449 h 334963"/>
              <a:gd name="connsiteX84" fmla="*/ 101706 w 338138"/>
              <a:gd name="connsiteY84" fmla="*/ 23644 h 334963"/>
              <a:gd name="connsiteX85" fmla="*/ 235112 w 338138"/>
              <a:gd name="connsiteY85" fmla="*/ 23644 h 334963"/>
              <a:gd name="connsiteX86" fmla="*/ 235112 w 338138"/>
              <a:gd name="connsiteY86" fmla="*/ 14449 h 334963"/>
              <a:gd name="connsiteX87" fmla="*/ 249641 w 338138"/>
              <a:gd name="connsiteY87" fmla="*/ 0 h 334963"/>
              <a:gd name="connsiteX88" fmla="*/ 264170 w 338138"/>
              <a:gd name="connsiteY88" fmla="*/ 14449 h 334963"/>
              <a:gd name="connsiteX89" fmla="*/ 264170 w 338138"/>
              <a:gd name="connsiteY89" fmla="*/ 23644 h 334963"/>
              <a:gd name="connsiteX90" fmla="*/ 286625 w 338138"/>
              <a:gd name="connsiteY90" fmla="*/ 23644 h 334963"/>
              <a:gd name="connsiteX91" fmla="*/ 338138 w 338138"/>
              <a:gd name="connsiteY91" fmla="*/ 74874 h 334963"/>
              <a:gd name="connsiteX92" fmla="*/ 338138 w 338138"/>
              <a:gd name="connsiteY92" fmla="*/ 285047 h 334963"/>
              <a:gd name="connsiteX93" fmla="*/ 286625 w 338138"/>
              <a:gd name="connsiteY93" fmla="*/ 334963 h 334963"/>
              <a:gd name="connsiteX94" fmla="*/ 51513 w 338138"/>
              <a:gd name="connsiteY94" fmla="*/ 334963 h 334963"/>
              <a:gd name="connsiteX95" fmla="*/ 0 w 338138"/>
              <a:gd name="connsiteY95" fmla="*/ 285047 h 334963"/>
              <a:gd name="connsiteX96" fmla="*/ 0 w 338138"/>
              <a:gd name="connsiteY96" fmla="*/ 74874 h 334963"/>
              <a:gd name="connsiteX97" fmla="*/ 51513 w 338138"/>
              <a:gd name="connsiteY97" fmla="*/ 23644 h 334963"/>
              <a:gd name="connsiteX98" fmla="*/ 73968 w 338138"/>
              <a:gd name="connsiteY98" fmla="*/ 23644 h 334963"/>
              <a:gd name="connsiteX99" fmla="*/ 73968 w 338138"/>
              <a:gd name="connsiteY99" fmla="*/ 14449 h 334963"/>
              <a:gd name="connsiteX100" fmla="*/ 87176 w 338138"/>
              <a:gd name="connsiteY100" fmla="*/ 0 h 334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38138" h="334963">
                <a:moveTo>
                  <a:pt x="248024" y="246062"/>
                </a:moveTo>
                <a:cubicBezTo>
                  <a:pt x="248024" y="246062"/>
                  <a:pt x="248024" y="246062"/>
                  <a:pt x="266327" y="246062"/>
                </a:cubicBezTo>
                <a:cubicBezTo>
                  <a:pt x="272863" y="246062"/>
                  <a:pt x="279400" y="252557"/>
                  <a:pt x="279400" y="260350"/>
                </a:cubicBezTo>
                <a:cubicBezTo>
                  <a:pt x="279400" y="268143"/>
                  <a:pt x="272863" y="274637"/>
                  <a:pt x="266327" y="274637"/>
                </a:cubicBezTo>
                <a:cubicBezTo>
                  <a:pt x="266327" y="274637"/>
                  <a:pt x="266327" y="274637"/>
                  <a:pt x="248024" y="274637"/>
                </a:cubicBezTo>
                <a:cubicBezTo>
                  <a:pt x="241487" y="274637"/>
                  <a:pt x="234950" y="268143"/>
                  <a:pt x="234950" y="260350"/>
                </a:cubicBezTo>
                <a:cubicBezTo>
                  <a:pt x="234950" y="252557"/>
                  <a:pt x="241487" y="246062"/>
                  <a:pt x="248024" y="246062"/>
                </a:cubicBezTo>
                <a:close/>
                <a:moveTo>
                  <a:pt x="160519" y="246062"/>
                </a:moveTo>
                <a:cubicBezTo>
                  <a:pt x="160519" y="246062"/>
                  <a:pt x="160519" y="246062"/>
                  <a:pt x="177619" y="246062"/>
                </a:cubicBezTo>
                <a:cubicBezTo>
                  <a:pt x="185511" y="246062"/>
                  <a:pt x="192088" y="252557"/>
                  <a:pt x="192088" y="260350"/>
                </a:cubicBezTo>
                <a:cubicBezTo>
                  <a:pt x="192088" y="268143"/>
                  <a:pt x="185511" y="274637"/>
                  <a:pt x="177619" y="274637"/>
                </a:cubicBezTo>
                <a:cubicBezTo>
                  <a:pt x="177619" y="274637"/>
                  <a:pt x="177619" y="274637"/>
                  <a:pt x="160519" y="274637"/>
                </a:cubicBezTo>
                <a:cubicBezTo>
                  <a:pt x="152627" y="274637"/>
                  <a:pt x="146050" y="268143"/>
                  <a:pt x="146050" y="260350"/>
                </a:cubicBezTo>
                <a:cubicBezTo>
                  <a:pt x="146050" y="252557"/>
                  <a:pt x="152627" y="246062"/>
                  <a:pt x="160519" y="246062"/>
                </a:cubicBezTo>
                <a:close/>
                <a:moveTo>
                  <a:pt x="71811" y="246062"/>
                </a:moveTo>
                <a:cubicBezTo>
                  <a:pt x="71811" y="246062"/>
                  <a:pt x="71811" y="246062"/>
                  <a:pt x="90114" y="246062"/>
                </a:cubicBezTo>
                <a:cubicBezTo>
                  <a:pt x="96651" y="246062"/>
                  <a:pt x="103188" y="252557"/>
                  <a:pt x="103188" y="260350"/>
                </a:cubicBezTo>
                <a:cubicBezTo>
                  <a:pt x="103188" y="268143"/>
                  <a:pt x="96651" y="274637"/>
                  <a:pt x="90114" y="274637"/>
                </a:cubicBezTo>
                <a:cubicBezTo>
                  <a:pt x="90114" y="274637"/>
                  <a:pt x="90114" y="274637"/>
                  <a:pt x="71811" y="274637"/>
                </a:cubicBezTo>
                <a:cubicBezTo>
                  <a:pt x="65275" y="274637"/>
                  <a:pt x="58738" y="268143"/>
                  <a:pt x="58738" y="260350"/>
                </a:cubicBezTo>
                <a:cubicBezTo>
                  <a:pt x="58738" y="252557"/>
                  <a:pt x="65275" y="246062"/>
                  <a:pt x="71811" y="246062"/>
                </a:cubicBezTo>
                <a:close/>
                <a:moveTo>
                  <a:pt x="248024" y="185737"/>
                </a:moveTo>
                <a:cubicBezTo>
                  <a:pt x="248024" y="185737"/>
                  <a:pt x="248024" y="185737"/>
                  <a:pt x="266327" y="185737"/>
                </a:cubicBezTo>
                <a:cubicBezTo>
                  <a:pt x="272863" y="185737"/>
                  <a:pt x="279400" y="192231"/>
                  <a:pt x="279400" y="200024"/>
                </a:cubicBezTo>
                <a:cubicBezTo>
                  <a:pt x="279400" y="209116"/>
                  <a:pt x="272863" y="214312"/>
                  <a:pt x="266327" y="214312"/>
                </a:cubicBezTo>
                <a:cubicBezTo>
                  <a:pt x="266327" y="214312"/>
                  <a:pt x="266327" y="214312"/>
                  <a:pt x="248024" y="214312"/>
                </a:cubicBezTo>
                <a:cubicBezTo>
                  <a:pt x="241487" y="214312"/>
                  <a:pt x="234950" y="207817"/>
                  <a:pt x="234950" y="200024"/>
                </a:cubicBezTo>
                <a:cubicBezTo>
                  <a:pt x="234950" y="192231"/>
                  <a:pt x="241487" y="185737"/>
                  <a:pt x="248024" y="185737"/>
                </a:cubicBezTo>
                <a:close/>
                <a:moveTo>
                  <a:pt x="160519" y="185737"/>
                </a:moveTo>
                <a:cubicBezTo>
                  <a:pt x="160519" y="185737"/>
                  <a:pt x="160519" y="185737"/>
                  <a:pt x="177619" y="185737"/>
                </a:cubicBezTo>
                <a:cubicBezTo>
                  <a:pt x="185511" y="185737"/>
                  <a:pt x="192088" y="192231"/>
                  <a:pt x="192088" y="200024"/>
                </a:cubicBezTo>
                <a:cubicBezTo>
                  <a:pt x="192088" y="209116"/>
                  <a:pt x="185511" y="214312"/>
                  <a:pt x="177619" y="214312"/>
                </a:cubicBezTo>
                <a:cubicBezTo>
                  <a:pt x="177619" y="214312"/>
                  <a:pt x="177619" y="214312"/>
                  <a:pt x="160519" y="214312"/>
                </a:cubicBezTo>
                <a:cubicBezTo>
                  <a:pt x="152627" y="214312"/>
                  <a:pt x="146050" y="207817"/>
                  <a:pt x="146050" y="200024"/>
                </a:cubicBezTo>
                <a:cubicBezTo>
                  <a:pt x="146050" y="192231"/>
                  <a:pt x="152627" y="185737"/>
                  <a:pt x="160519" y="185737"/>
                </a:cubicBezTo>
                <a:close/>
                <a:moveTo>
                  <a:pt x="71811" y="185737"/>
                </a:moveTo>
                <a:cubicBezTo>
                  <a:pt x="71811" y="185737"/>
                  <a:pt x="71811" y="185737"/>
                  <a:pt x="90114" y="185737"/>
                </a:cubicBezTo>
                <a:cubicBezTo>
                  <a:pt x="96651" y="185737"/>
                  <a:pt x="103188" y="192231"/>
                  <a:pt x="103188" y="200024"/>
                </a:cubicBezTo>
                <a:cubicBezTo>
                  <a:pt x="103188" y="209116"/>
                  <a:pt x="96651" y="214312"/>
                  <a:pt x="90114" y="214312"/>
                </a:cubicBezTo>
                <a:cubicBezTo>
                  <a:pt x="90114" y="214312"/>
                  <a:pt x="90114" y="214312"/>
                  <a:pt x="71811" y="214312"/>
                </a:cubicBezTo>
                <a:cubicBezTo>
                  <a:pt x="65275" y="214312"/>
                  <a:pt x="58738" y="207817"/>
                  <a:pt x="58738" y="200024"/>
                </a:cubicBezTo>
                <a:cubicBezTo>
                  <a:pt x="58738" y="192231"/>
                  <a:pt x="65275" y="185737"/>
                  <a:pt x="71811" y="185737"/>
                </a:cubicBezTo>
                <a:close/>
                <a:moveTo>
                  <a:pt x="248024" y="125412"/>
                </a:moveTo>
                <a:cubicBezTo>
                  <a:pt x="248024" y="125412"/>
                  <a:pt x="248024" y="125412"/>
                  <a:pt x="266327" y="125412"/>
                </a:cubicBezTo>
                <a:cubicBezTo>
                  <a:pt x="272863" y="125412"/>
                  <a:pt x="279400" y="131906"/>
                  <a:pt x="279400" y="139699"/>
                </a:cubicBezTo>
                <a:cubicBezTo>
                  <a:pt x="279400" y="147492"/>
                  <a:pt x="272863" y="153987"/>
                  <a:pt x="266327" y="153987"/>
                </a:cubicBezTo>
                <a:cubicBezTo>
                  <a:pt x="266327" y="153987"/>
                  <a:pt x="266327" y="153987"/>
                  <a:pt x="248024" y="153987"/>
                </a:cubicBezTo>
                <a:cubicBezTo>
                  <a:pt x="241487" y="153987"/>
                  <a:pt x="234950" y="147492"/>
                  <a:pt x="234950" y="139699"/>
                </a:cubicBezTo>
                <a:cubicBezTo>
                  <a:pt x="234950" y="131906"/>
                  <a:pt x="241487" y="125412"/>
                  <a:pt x="248024" y="125412"/>
                </a:cubicBezTo>
                <a:close/>
                <a:moveTo>
                  <a:pt x="160519" y="125412"/>
                </a:moveTo>
                <a:cubicBezTo>
                  <a:pt x="160519" y="125412"/>
                  <a:pt x="160519" y="125412"/>
                  <a:pt x="177619" y="125412"/>
                </a:cubicBezTo>
                <a:cubicBezTo>
                  <a:pt x="185511" y="125412"/>
                  <a:pt x="192088" y="131906"/>
                  <a:pt x="192088" y="139699"/>
                </a:cubicBezTo>
                <a:cubicBezTo>
                  <a:pt x="192088" y="147492"/>
                  <a:pt x="185511" y="153987"/>
                  <a:pt x="177619" y="153987"/>
                </a:cubicBezTo>
                <a:cubicBezTo>
                  <a:pt x="177619" y="153987"/>
                  <a:pt x="177619" y="153987"/>
                  <a:pt x="160519" y="153987"/>
                </a:cubicBezTo>
                <a:cubicBezTo>
                  <a:pt x="152627" y="153987"/>
                  <a:pt x="146050" y="147492"/>
                  <a:pt x="146050" y="139699"/>
                </a:cubicBezTo>
                <a:cubicBezTo>
                  <a:pt x="146050" y="131906"/>
                  <a:pt x="152627" y="125412"/>
                  <a:pt x="160519" y="125412"/>
                </a:cubicBezTo>
                <a:close/>
                <a:moveTo>
                  <a:pt x="71811" y="125412"/>
                </a:moveTo>
                <a:cubicBezTo>
                  <a:pt x="71811" y="125412"/>
                  <a:pt x="71811" y="125412"/>
                  <a:pt x="90114" y="125412"/>
                </a:cubicBezTo>
                <a:cubicBezTo>
                  <a:pt x="96651" y="125412"/>
                  <a:pt x="103188" y="131906"/>
                  <a:pt x="103188" y="139699"/>
                </a:cubicBezTo>
                <a:cubicBezTo>
                  <a:pt x="103188" y="147492"/>
                  <a:pt x="96651" y="153987"/>
                  <a:pt x="90114" y="153987"/>
                </a:cubicBezTo>
                <a:cubicBezTo>
                  <a:pt x="90114" y="153987"/>
                  <a:pt x="90114" y="153987"/>
                  <a:pt x="71811" y="153987"/>
                </a:cubicBezTo>
                <a:cubicBezTo>
                  <a:pt x="65275" y="153987"/>
                  <a:pt x="58738" y="147492"/>
                  <a:pt x="58738" y="139699"/>
                </a:cubicBezTo>
                <a:cubicBezTo>
                  <a:pt x="58738" y="131906"/>
                  <a:pt x="65275" y="125412"/>
                  <a:pt x="71811" y="125412"/>
                </a:cubicBezTo>
                <a:close/>
                <a:moveTo>
                  <a:pt x="51107" y="52387"/>
                </a:moveTo>
                <a:cubicBezTo>
                  <a:pt x="39178" y="52387"/>
                  <a:pt x="28575" y="61609"/>
                  <a:pt x="28575" y="73466"/>
                </a:cubicBezTo>
                <a:cubicBezTo>
                  <a:pt x="28575" y="73466"/>
                  <a:pt x="28575" y="73466"/>
                  <a:pt x="28575" y="285578"/>
                </a:cubicBezTo>
                <a:cubicBezTo>
                  <a:pt x="28575" y="297436"/>
                  <a:pt x="39178" y="307975"/>
                  <a:pt x="51107" y="307975"/>
                </a:cubicBezTo>
                <a:cubicBezTo>
                  <a:pt x="51107" y="307975"/>
                  <a:pt x="51107" y="307975"/>
                  <a:pt x="287031" y="307975"/>
                </a:cubicBezTo>
                <a:cubicBezTo>
                  <a:pt x="298960" y="307975"/>
                  <a:pt x="309563" y="297436"/>
                  <a:pt x="309563" y="285578"/>
                </a:cubicBezTo>
                <a:cubicBezTo>
                  <a:pt x="309563" y="285578"/>
                  <a:pt x="309563" y="285578"/>
                  <a:pt x="309563" y="74784"/>
                </a:cubicBezTo>
                <a:cubicBezTo>
                  <a:pt x="309563" y="62926"/>
                  <a:pt x="298960" y="52387"/>
                  <a:pt x="287031" y="52387"/>
                </a:cubicBezTo>
                <a:cubicBezTo>
                  <a:pt x="287031" y="52387"/>
                  <a:pt x="287031" y="52387"/>
                  <a:pt x="264499" y="52387"/>
                </a:cubicBezTo>
                <a:cubicBezTo>
                  <a:pt x="264499" y="52387"/>
                  <a:pt x="264499" y="52387"/>
                  <a:pt x="264499" y="61609"/>
                </a:cubicBezTo>
                <a:cubicBezTo>
                  <a:pt x="263174" y="69514"/>
                  <a:pt x="256546" y="74784"/>
                  <a:pt x="249919" y="74784"/>
                </a:cubicBezTo>
                <a:cubicBezTo>
                  <a:pt x="241967" y="74784"/>
                  <a:pt x="235340" y="69514"/>
                  <a:pt x="235340" y="61609"/>
                </a:cubicBezTo>
                <a:cubicBezTo>
                  <a:pt x="235340" y="61609"/>
                  <a:pt x="235340" y="61609"/>
                  <a:pt x="235340" y="52387"/>
                </a:cubicBezTo>
                <a:cubicBezTo>
                  <a:pt x="235340" y="52387"/>
                  <a:pt x="235340" y="52387"/>
                  <a:pt x="101473" y="52387"/>
                </a:cubicBezTo>
                <a:cubicBezTo>
                  <a:pt x="101473" y="52387"/>
                  <a:pt x="101473" y="52387"/>
                  <a:pt x="101473" y="61609"/>
                </a:cubicBezTo>
                <a:cubicBezTo>
                  <a:pt x="101473" y="69514"/>
                  <a:pt x="94846" y="74784"/>
                  <a:pt x="86893" y="74784"/>
                </a:cubicBezTo>
                <a:cubicBezTo>
                  <a:pt x="80266" y="74784"/>
                  <a:pt x="73639" y="68196"/>
                  <a:pt x="73639" y="61609"/>
                </a:cubicBezTo>
                <a:cubicBezTo>
                  <a:pt x="73639" y="61609"/>
                  <a:pt x="73639" y="61609"/>
                  <a:pt x="73639" y="52387"/>
                </a:cubicBezTo>
                <a:cubicBezTo>
                  <a:pt x="73639" y="52387"/>
                  <a:pt x="73639" y="52387"/>
                  <a:pt x="51107" y="52387"/>
                </a:cubicBezTo>
                <a:close/>
                <a:moveTo>
                  <a:pt x="87176" y="0"/>
                </a:moveTo>
                <a:cubicBezTo>
                  <a:pt x="95101" y="0"/>
                  <a:pt x="101706" y="6568"/>
                  <a:pt x="101706" y="14449"/>
                </a:cubicBezTo>
                <a:cubicBezTo>
                  <a:pt x="101706" y="14449"/>
                  <a:pt x="101706" y="14449"/>
                  <a:pt x="101706" y="23644"/>
                </a:cubicBezTo>
                <a:cubicBezTo>
                  <a:pt x="101706" y="23644"/>
                  <a:pt x="101706" y="23644"/>
                  <a:pt x="235112" y="23644"/>
                </a:cubicBezTo>
                <a:cubicBezTo>
                  <a:pt x="235112" y="23644"/>
                  <a:pt x="235112" y="23644"/>
                  <a:pt x="235112" y="14449"/>
                </a:cubicBezTo>
                <a:cubicBezTo>
                  <a:pt x="235112" y="6568"/>
                  <a:pt x="241716" y="0"/>
                  <a:pt x="249641" y="0"/>
                </a:cubicBezTo>
                <a:cubicBezTo>
                  <a:pt x="257566" y="0"/>
                  <a:pt x="264170" y="6568"/>
                  <a:pt x="264170" y="14449"/>
                </a:cubicBezTo>
                <a:cubicBezTo>
                  <a:pt x="264170" y="14449"/>
                  <a:pt x="264170" y="14449"/>
                  <a:pt x="264170" y="23644"/>
                </a:cubicBezTo>
                <a:cubicBezTo>
                  <a:pt x="264170" y="23644"/>
                  <a:pt x="264170" y="23644"/>
                  <a:pt x="286625" y="23644"/>
                </a:cubicBezTo>
                <a:cubicBezTo>
                  <a:pt x="314363" y="23644"/>
                  <a:pt x="338138" y="47289"/>
                  <a:pt x="338138" y="74874"/>
                </a:cubicBezTo>
                <a:cubicBezTo>
                  <a:pt x="338138" y="74874"/>
                  <a:pt x="338138" y="74874"/>
                  <a:pt x="338138" y="285047"/>
                </a:cubicBezTo>
                <a:cubicBezTo>
                  <a:pt x="336817" y="312632"/>
                  <a:pt x="314363" y="334963"/>
                  <a:pt x="286625" y="334963"/>
                </a:cubicBezTo>
                <a:cubicBezTo>
                  <a:pt x="286625" y="334963"/>
                  <a:pt x="286625" y="334963"/>
                  <a:pt x="51513" y="334963"/>
                </a:cubicBezTo>
                <a:cubicBezTo>
                  <a:pt x="23775" y="334963"/>
                  <a:pt x="0" y="312632"/>
                  <a:pt x="0" y="285047"/>
                </a:cubicBezTo>
                <a:cubicBezTo>
                  <a:pt x="0" y="285047"/>
                  <a:pt x="0" y="285047"/>
                  <a:pt x="0" y="74874"/>
                </a:cubicBezTo>
                <a:cubicBezTo>
                  <a:pt x="0" y="47289"/>
                  <a:pt x="23775" y="23644"/>
                  <a:pt x="51513" y="23644"/>
                </a:cubicBezTo>
                <a:cubicBezTo>
                  <a:pt x="51513" y="23644"/>
                  <a:pt x="51513" y="23644"/>
                  <a:pt x="73968" y="23644"/>
                </a:cubicBezTo>
                <a:cubicBezTo>
                  <a:pt x="73968" y="23644"/>
                  <a:pt x="73968" y="23644"/>
                  <a:pt x="73968" y="14449"/>
                </a:cubicBezTo>
                <a:cubicBezTo>
                  <a:pt x="73968" y="6568"/>
                  <a:pt x="79251" y="0"/>
                  <a:pt x="87176" y="0"/>
                </a:cubicBez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066908" y="4577944"/>
            <a:ext cx="254810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404F64"/>
                </a:solidFill>
                <a:latin typeface="Cooper Black"/>
                <a:ea typeface="幼圆"/>
              </a:rPr>
              <a:t>2023.9.14</a:t>
            </a:r>
            <a:endParaRPr kumimoji="0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Cooper Black" panose="0208090404030B020404" pitchFamily="18" charset="0"/>
              <a:ea typeface="幼圆" panose="02010509060101010101" pitchFamily="49" charset="-122"/>
            </a:endParaRPr>
          </a:p>
        </p:txBody>
      </p:sp>
      <p:pic>
        <p:nvPicPr>
          <p:cNvPr id="31" name="Caro Emerald-Pari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35493" y="15123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34025"/>
      </p:ext>
    </p:extLst>
  </p:cSld>
  <p:clrMapOvr>
    <a:masterClrMapping/>
  </p:clrMapOvr>
  <p:transition spd="slow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7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2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28" grpId="0"/>
      <p:bldP spid="2" grpId="0" animBg="1"/>
      <p:bldP spid="5" grpId="0" animBg="1"/>
      <p:bldP spid="27" grpId="0" animBg="1"/>
      <p:bldP spid="30" grpId="0"/>
      <p:bldP spid="22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2071002" y="2471114"/>
            <a:ext cx="80486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谢谢观看</a:t>
            </a:r>
          </a:p>
        </p:txBody>
      </p:sp>
      <p:sp>
        <p:nvSpPr>
          <p:cNvPr id="5" name="任意多边形: 形状 4"/>
          <p:cNvSpPr/>
          <p:nvPr/>
        </p:nvSpPr>
        <p:spPr>
          <a:xfrm>
            <a:off x="3182257" y="3594510"/>
            <a:ext cx="5820229" cy="190941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8575" cap="rnd">
            <a:solidFill>
              <a:schemeClr val="accent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94827" y="3899671"/>
            <a:ext cx="5980811" cy="335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Mistral" panose="03090702030407020403" pitchFamily="66" charset="0"/>
                <a:ea typeface="等线" panose="02010600030101010101" pitchFamily="2" charset="-122"/>
              </a:rPr>
              <a:t>THANKS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istral" panose="03090702030407020403" pitchFamily="66" charset="0"/>
              <a:ea typeface="等线" panose="02010600030101010101" pitchFamily="2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BADC92-11F0-5FF2-8E9E-2905A993860B}"/>
              </a:ext>
            </a:extLst>
          </p:cNvPr>
          <p:cNvSpPr txBox="1"/>
          <p:nvPr/>
        </p:nvSpPr>
        <p:spPr>
          <a:xfrm>
            <a:off x="2241867" y="5337885"/>
            <a:ext cx="82193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>
                <a:ea typeface="+mn-lt"/>
                <a:cs typeface="+mn-lt"/>
              </a:rPr>
              <a:t>项目：</a:t>
            </a:r>
            <a:r>
              <a:rPr lang="en-US" dirty="0">
                <a:ea typeface="+mn-lt"/>
                <a:cs typeface="+mn-lt"/>
              </a:rPr>
              <a:t>https://github.com/LC1332/Chat-Haruhi-Suzumiya</a:t>
            </a:r>
          </a:p>
          <a:p>
            <a:r>
              <a:rPr lang="ja-JP" altLang="en-US">
                <a:ea typeface="+mn-lt"/>
                <a:cs typeface="+mn-lt"/>
              </a:rPr>
              <a:t>在线体验：</a:t>
            </a:r>
            <a:r>
              <a:rPr lang="en-US" dirty="0">
                <a:ea typeface="+mn-lt"/>
                <a:cs typeface="+mn-lt"/>
              </a:rPr>
              <a:t>https://huggingface.co/spaces/chengli-thu/ChatHaruhi-OpenAI</a:t>
            </a:r>
            <a:endParaRPr lang="ja-JP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910551"/>
      </p:ext>
    </p:extLst>
  </p:cSld>
  <p:clrMapOvr>
    <a:masterClrMapping/>
  </p:clrMapOvr>
  <p:transition spd="slow" advTm="2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>
                <a:solidFill>
                  <a:srgbClr val="404F64"/>
                </a:solidFill>
                <a:latin typeface="幼圆"/>
                <a:ea typeface="幼圆"/>
              </a:rPr>
              <a:t>Chat凉宫春日</a:t>
            </a:r>
            <a:endParaRPr lang="zh-CN" altLang="en-US" sz="32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0506" y="2828933"/>
            <a:ext cx="10225034" cy="4025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20000"/>
              </a:lnSpc>
            </a:pPr>
            <a:endParaRPr lang="zh-CN" altLang="en-US" dirty="0">
              <a:solidFill>
                <a:srgbClr val="121212"/>
              </a:solidFill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FCBB4B-35F4-C1A7-83B0-25D2CD4C855A}"/>
              </a:ext>
            </a:extLst>
          </p:cNvPr>
          <p:cNvSpPr txBox="1"/>
          <p:nvPr/>
        </p:nvSpPr>
        <p:spPr>
          <a:xfrm>
            <a:off x="6629936" y="187816"/>
            <a:ext cx="53903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https://github.com/LC1332/Chat-Haruhi-Suzumiya</a:t>
            </a:r>
          </a:p>
        </p:txBody>
      </p:sp>
      <p:pic>
        <p:nvPicPr>
          <p:cNvPr id="3" name="Picture 2" descr="A group of people in a collage&#10;&#10;Description automatically generated">
            <a:extLst>
              <a:ext uri="{FF2B5EF4-FFF2-40B4-BE49-F238E27FC236}">
                <a16:creationId xmlns:a16="http://schemas.microsoft.com/office/drawing/2014/main" id="{A92E87B5-61D4-7BF9-F328-39BEEFDD7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273" y="1326724"/>
            <a:ext cx="6392214" cy="541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62550"/>
      </p:ext>
    </p:extLst>
  </p:cSld>
  <p:clrMapOvr>
    <a:masterClrMapping/>
  </p:clrMapOvr>
  <p:transition spd="slow" advTm="2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>
                <a:solidFill>
                  <a:srgbClr val="404F64"/>
                </a:solidFill>
                <a:latin typeface="幼圆"/>
                <a:ea typeface="幼圆"/>
              </a:rPr>
              <a:t>Chat凉宫春日</a:t>
            </a:r>
            <a:endParaRPr lang="zh-CN" altLang="en-US" sz="32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0506" y="2828933"/>
            <a:ext cx="10225034" cy="4025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20000"/>
              </a:lnSpc>
            </a:pPr>
            <a:endParaRPr lang="zh-CN" altLang="en-US" dirty="0">
              <a:solidFill>
                <a:srgbClr val="121212"/>
              </a:solidFill>
              <a:latin typeface="-apple-syste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29D54-D93C-3C27-3684-05B839BAC713}"/>
              </a:ext>
            </a:extLst>
          </p:cNvPr>
          <p:cNvSpPr txBox="1"/>
          <p:nvPr/>
        </p:nvSpPr>
        <p:spPr>
          <a:xfrm>
            <a:off x="1553513" y="1625957"/>
            <a:ext cx="8996428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通过模仿特定人格特质进行语言生成，可以设计更加友善和准确的人格特质评估手段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endParaRPr lang="en-US" altLang="ja-JP" sz="2400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US" sz="1600" dirty="0" err="1">
                <a:solidFill>
                  <a:srgbClr val="24292F"/>
                </a:solidFill>
                <a:ea typeface="+mn-lt"/>
                <a:cs typeface="+mn-lt"/>
              </a:rPr>
              <a:t>难点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：</a:t>
            </a:r>
            <a:endParaRPr lang="en-US" altLang="ja-JP" sz="1600" dirty="0">
              <a:solidFill>
                <a:srgbClr val="24292F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人格是一个复杂的心理概念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涉及许多方面的特征和表现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并受每个人的背景知识和语言习惯的影响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endParaRPr lang="en-US" altLang="ja-JP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其次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心理学依赖于问卷调查等描述人格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虽然这些方法易于量化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但它们与自然语言之间存在较大的间隔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endParaRPr lang="en-US" sz="24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第三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从语言模型本身来看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生成过程需要考虑到多个因素的影响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如个人的性格特点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、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所处环境的影响等等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，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这些因素可能需要大量的语料库来进行训练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0693131"/>
      </p:ext>
    </p:extLst>
  </p:cSld>
  <p:clrMapOvr>
    <a:masterClrMapping/>
  </p:clrMapOvr>
  <p:transition spd="slow" advTm="2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>
                <a:solidFill>
                  <a:srgbClr val="404F64"/>
                </a:solidFill>
                <a:latin typeface="幼圆"/>
                <a:ea typeface="幼圆"/>
              </a:rPr>
              <a:t>模型训练</a:t>
            </a:r>
            <a:endParaRPr lang="zh-CN" altLang="en-US" sz="32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0506" y="2828933"/>
            <a:ext cx="10225034" cy="4025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20000"/>
              </a:lnSpc>
            </a:pPr>
            <a:endParaRPr lang="zh-CN" altLang="en-US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3" name="Picture 2" descr="A diagram of a chatbot&#10;&#10;Description automatically generated">
            <a:extLst>
              <a:ext uri="{FF2B5EF4-FFF2-40B4-BE49-F238E27FC236}">
                <a16:creationId xmlns:a16="http://schemas.microsoft.com/office/drawing/2014/main" id="{6DCCA757-C1C9-F43F-25A4-E5DAE714D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4388" y="1287263"/>
            <a:ext cx="7641771" cy="4282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D487D8-6087-8E92-074C-E2FCA298A1F2}"/>
              </a:ext>
            </a:extLst>
          </p:cNvPr>
          <p:cNvSpPr txBox="1"/>
          <p:nvPr/>
        </p:nvSpPr>
        <p:spPr>
          <a:xfrm>
            <a:off x="304362" y="1852448"/>
            <a:ext cx="3662855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本项目的关键想法，是抽取尽可能多的原剧本，形成角色的记忆数据库。</a:t>
            </a:r>
            <a:endParaRPr lang="en-US" altLang="ja-JP" sz="1600" dirty="0">
              <a:solidFill>
                <a:srgbClr val="000000"/>
              </a:solidFill>
              <a:ea typeface="微软雅黑"/>
              <a:cs typeface="+mn-lt"/>
            </a:endParaRPr>
          </a:p>
          <a:p>
            <a:endParaRPr lang="ja-JP" altLang="en-US" sz="1600" dirty="0">
              <a:solidFill>
                <a:srgbClr val="24292F"/>
              </a:solidFill>
              <a:ea typeface="+mn-lt"/>
              <a:cs typeface="+mn-lt"/>
            </a:endParaRPr>
          </a:p>
          <a:p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在用户给出新的提问时，系统会搜索相关的经典剧情。并且结合人物设定的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prompt</a:t>
            </a:r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，去组合控制语言模型，争取对角色形成更精确的模仿。</a:t>
            </a:r>
            <a:endParaRPr lang="en-US" sz="1600">
              <a:solidFill>
                <a:srgbClr val="000000"/>
              </a:solidFill>
              <a:ea typeface="微软雅黑"/>
              <a:cs typeface="+mn-lt"/>
            </a:endParaRPr>
          </a:p>
          <a:p>
            <a:endParaRPr lang="ja-JP" altLang="en-US" sz="1600" dirty="0">
              <a:solidFill>
                <a:srgbClr val="24292F"/>
              </a:solidFill>
              <a:ea typeface="+mn-lt"/>
              <a:cs typeface="+mn-lt"/>
            </a:endParaRPr>
          </a:p>
          <a:p>
            <a:pPr algn="l"/>
            <a:r>
              <a:rPr lang="ja-JP" altLang="en-US" sz="1600">
                <a:solidFill>
                  <a:srgbClr val="24292F"/>
                </a:solidFill>
                <a:ea typeface="+mn-lt"/>
                <a:cs typeface="+mn-lt"/>
              </a:rPr>
              <a:t>同时，设计了一套自动对话语料生成的系统，对于性格鲜明，但是原本对话较少的角色，我们可以进一步生成符合角色性格设定的语料。这样我们可以生成充分的语料使得微调一个本地的模型成为可能</a:t>
            </a:r>
            <a:r>
              <a:rPr lang="en-US" sz="1600" dirty="0">
                <a:solidFill>
                  <a:srgbClr val="24292F"/>
                </a:solidFill>
                <a:ea typeface="+mn-lt"/>
                <a:cs typeface="+mn-lt"/>
              </a:rPr>
              <a:t>。</a:t>
            </a:r>
            <a:endParaRPr lang="en-US" sz="1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1477071"/>
      </p:ext>
    </p:extLst>
  </p:cSld>
  <p:clrMapOvr>
    <a:masterClrMapping/>
  </p:clrMapOvr>
  <p:transition spd="slow" advTm="2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>
                <a:solidFill>
                  <a:srgbClr val="404F64"/>
                </a:solidFill>
                <a:latin typeface="幼圆"/>
                <a:ea typeface="幼圆"/>
              </a:rPr>
              <a:t>模型训练</a:t>
            </a:r>
            <a:endParaRPr lang="zh-CN" altLang="en-US" sz="32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0506" y="2828933"/>
            <a:ext cx="10225034" cy="4025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20000"/>
              </a:lnSpc>
            </a:pPr>
            <a:endParaRPr lang="zh-CN" altLang="en-US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4" name="Picture 3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A5CEB250-2E4D-361D-85F2-7C5A54A76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5779" y="1408428"/>
            <a:ext cx="6614509" cy="495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68305"/>
      </p:ext>
    </p:extLst>
  </p:cSld>
  <p:clrMapOvr>
    <a:masterClrMapping/>
  </p:clrMapOvr>
  <p:transition spd="slow" advTm="2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zh-CN" altLang="en-US" sz="3200" b="1">
                <a:solidFill>
                  <a:srgbClr val="121212"/>
                </a:solidFill>
                <a:latin typeface="-apple-system"/>
              </a:rPr>
              <a:t>项目运行</a:t>
            </a:r>
            <a:endParaRPr lang="zh-CN" altLang="en-US" sz="3200" b="1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B247C-5A92-628B-AB54-DB2FC0EE2D88}"/>
              </a:ext>
            </a:extLst>
          </p:cNvPr>
          <p:cNvSpPr txBox="1"/>
          <p:nvPr/>
        </p:nvSpPr>
        <p:spPr>
          <a:xfrm>
            <a:off x="5660258" y="65689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25648E-C584-14A4-4D94-1FC126810BB5}"/>
              </a:ext>
            </a:extLst>
          </p:cNvPr>
          <p:cNvSpPr txBox="1"/>
          <p:nvPr/>
        </p:nvSpPr>
        <p:spPr>
          <a:xfrm>
            <a:off x="5658068" y="755430"/>
            <a:ext cx="65969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https://huggingface.co/spaces/chengli-thu/ChatHaruhi-OpenAI</a:t>
            </a:r>
          </a:p>
        </p:txBody>
      </p:sp>
      <p:pic>
        <p:nvPicPr>
          <p:cNvPr id="8" name="Picture 7" descr="A screenshot of a chat&#10;&#10;Description automatically generated">
            <a:extLst>
              <a:ext uri="{FF2B5EF4-FFF2-40B4-BE49-F238E27FC236}">
                <a16:creationId xmlns:a16="http://schemas.microsoft.com/office/drawing/2014/main" id="{C8157477-208B-F53D-A665-66F52FE6CB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1" y="1799574"/>
            <a:ext cx="11563129" cy="4213539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92309978"/>
      </p:ext>
    </p:extLst>
  </p:cSld>
  <p:clrMapOvr>
    <a:masterClrMapping/>
  </p:clrMapOvr>
  <p:transition spd="slow" advTm="2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zh-CN" altLang="en-US" sz="3200" b="1">
                <a:solidFill>
                  <a:srgbClr val="121212"/>
                </a:solidFill>
                <a:latin typeface="-apple-system"/>
              </a:rPr>
              <a:t>项目运行</a:t>
            </a:r>
            <a:endParaRPr lang="zh-CN" altLang="en-US" sz="3200" b="1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B247C-5A92-628B-AB54-DB2FC0EE2D88}"/>
              </a:ext>
            </a:extLst>
          </p:cNvPr>
          <p:cNvSpPr txBox="1"/>
          <p:nvPr/>
        </p:nvSpPr>
        <p:spPr>
          <a:xfrm>
            <a:off x="5660258" y="65689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D10A89A4-FEFC-EF14-8E85-8A4CACE968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469" y="1747631"/>
            <a:ext cx="11309130" cy="4010876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824841791"/>
      </p:ext>
    </p:extLst>
  </p:cSld>
  <p:clrMapOvr>
    <a:masterClrMapping/>
  </p:clrMapOvr>
  <p:transition spd="slow" advTm="2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zh-CN" altLang="en-US" sz="3200" b="1">
                <a:solidFill>
                  <a:srgbClr val="121212"/>
                </a:solidFill>
                <a:latin typeface="-apple-system"/>
              </a:rPr>
              <a:t>项目运行</a:t>
            </a:r>
            <a:endParaRPr lang="zh-CN" altLang="en-US" sz="3200" b="1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B247C-5A92-628B-AB54-DB2FC0EE2D88}"/>
              </a:ext>
            </a:extLst>
          </p:cNvPr>
          <p:cNvSpPr txBox="1"/>
          <p:nvPr/>
        </p:nvSpPr>
        <p:spPr>
          <a:xfrm>
            <a:off x="5660258" y="65689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CE6A7058-35AB-9921-B40B-1B9EB8FFDD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779" y="1816862"/>
            <a:ext cx="11326648" cy="37060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639017351"/>
      </p:ext>
    </p:extLst>
  </p:cSld>
  <p:clrMapOvr>
    <a:masterClrMapping/>
  </p:clrMapOvr>
  <p:transition spd="slow" advTm="2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zh-CN" altLang="en-US" sz="3200" b="1">
                <a:solidFill>
                  <a:srgbClr val="121212"/>
                </a:solidFill>
                <a:latin typeface="-apple-system"/>
              </a:rPr>
              <a:t>项目运行</a:t>
            </a:r>
            <a:endParaRPr lang="zh-CN" altLang="en-US" sz="3200" b="1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B247C-5A92-628B-AB54-DB2FC0EE2D88}"/>
              </a:ext>
            </a:extLst>
          </p:cNvPr>
          <p:cNvSpPr txBox="1"/>
          <p:nvPr/>
        </p:nvSpPr>
        <p:spPr>
          <a:xfrm>
            <a:off x="5660258" y="65689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8" name="Picture 7" descr="A screenshot of a chat&#10;&#10;Description automatically generated">
            <a:extLst>
              <a:ext uri="{FF2B5EF4-FFF2-40B4-BE49-F238E27FC236}">
                <a16:creationId xmlns:a16="http://schemas.microsoft.com/office/drawing/2014/main" id="{420D5D59-F71F-3003-72E3-568B9F8371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055" y="1932720"/>
            <a:ext cx="11545613" cy="37458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30066320"/>
      </p:ext>
    </p:extLst>
  </p:cSld>
  <p:clrMapOvr>
    <a:masterClrMapping/>
  </p:clrMapOvr>
  <p:transition spd="slow" advTm="2000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7FB34C"/>
      </a:accent1>
      <a:accent2>
        <a:srgbClr val="F5992D"/>
      </a:accent2>
      <a:accent3>
        <a:srgbClr val="EB223D"/>
      </a:accent3>
      <a:accent4>
        <a:srgbClr val="3891DE"/>
      </a:accent4>
      <a:accent5>
        <a:srgbClr val="313F49"/>
      </a:accent5>
      <a:accent6>
        <a:srgbClr val="404F64"/>
      </a:accent6>
      <a:hlink>
        <a:srgbClr val="7FB34C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470</Words>
  <Application>Microsoft Office PowerPoint</Application>
  <PresentationFormat>Widescreen</PresentationFormat>
  <Paragraphs>72</Paragraphs>
  <Slides>10</Slides>
  <Notes>10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https://dxpu.taobao.com/</dc:creator>
  <dc:description>大侠素材铺  淘宝店：https://dxpu.taobao.com/</dc:description>
  <cp:lastModifiedBy>kj cao</cp:lastModifiedBy>
  <cp:revision>149</cp:revision>
  <dcterms:created xsi:type="dcterms:W3CDTF">2017-04-21T07:01:03Z</dcterms:created>
  <dcterms:modified xsi:type="dcterms:W3CDTF">2023-09-13T15:43:37Z</dcterms:modified>
</cp:coreProperties>
</file>

<file path=docProps/thumbnail.jpeg>
</file>